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3" r:id="rId1"/>
  </p:sldMasterIdLst>
  <p:notesMasterIdLst>
    <p:notesMasterId r:id="rId15"/>
  </p:notesMasterIdLst>
  <p:sldIdLst>
    <p:sldId id="256" r:id="rId2"/>
    <p:sldId id="292" r:id="rId3"/>
    <p:sldId id="294" r:id="rId4"/>
    <p:sldId id="287" r:id="rId5"/>
    <p:sldId id="314" r:id="rId6"/>
    <p:sldId id="304" r:id="rId7"/>
    <p:sldId id="315" r:id="rId8"/>
    <p:sldId id="317" r:id="rId9"/>
    <p:sldId id="307" r:id="rId10"/>
    <p:sldId id="316" r:id="rId11"/>
    <p:sldId id="308" r:id="rId12"/>
    <p:sldId id="302" r:id="rId13"/>
    <p:sldId id="312" r:id="rId14"/>
  </p:sldIdLst>
  <p:sldSz cx="9144000" cy="5143500" type="screen16x9"/>
  <p:notesSz cx="6858000" cy="9144000"/>
  <p:embeddedFontLst>
    <p:embeddedFont>
      <p:font typeface="Bebas Neue" panose="020B0606020202050201" pitchFamily="34" charset="0"/>
      <p:regular r:id="rId16"/>
    </p:embeddedFont>
    <p:embeddedFont>
      <p:font typeface="DM Serif Display" pitchFamily="2" charset="0"/>
      <p:regular r:id="rId17"/>
      <p:italic r:id="rId18"/>
    </p:embeddedFont>
    <p:embeddedFont>
      <p:font typeface="Manrope" panose="020B0604020202020204" charset="0"/>
      <p:regular r:id="rId19"/>
      <p:bold r:id="rId20"/>
    </p:embeddedFont>
    <p:embeddedFont>
      <p:font typeface="Manrope Medium" panose="020B0604020202020204" charset="0"/>
      <p:regular r:id="rId21"/>
      <p:bold r:id="rId22"/>
    </p:embeddedFont>
    <p:embeddedFont>
      <p:font typeface="PT Sans" panose="020B0503020203020204" pitchFamily="34" charset="0"/>
      <p:regular r:id="rId23"/>
      <p:bold r:id="rId24"/>
      <p:italic r:id="rId25"/>
      <p:boldItalic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9AA0A6"/>
          </p15:clr>
        </p15:guide>
        <p15:guide id="2" pos="2880">
          <p15:clr>
            <a:srgbClr val="9AA0A6"/>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sther Lim" initials="EL" lastIdx="1" clrIdx="0">
    <p:extLst>
      <p:ext uri="{19B8F6BF-5375-455C-9EA6-DF929625EA0E}">
        <p15:presenceInfo xmlns:p15="http://schemas.microsoft.com/office/powerpoint/2012/main" userId="e341976ca7b519d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F7FE"/>
    <a:srgbClr val="313131"/>
    <a:srgbClr val="929292"/>
    <a:srgbClr val="CFE2F1"/>
    <a:srgbClr val="6F774F"/>
    <a:srgbClr val="A54300"/>
    <a:srgbClr val="F2921D"/>
    <a:srgbClr val="F2CD5C"/>
    <a:srgbClr val="F2BB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7D49075-3243-4AE0-9F3B-A6526FBFB186}">
  <a:tblStyle styleId="{97D49075-3243-4AE0-9F3B-A6526FBFB186}"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2" autoAdjust="0"/>
    <p:restoredTop sz="94632" autoAdjust="0"/>
  </p:normalViewPr>
  <p:slideViewPr>
    <p:cSldViewPr snapToGrid="0">
      <p:cViewPr varScale="1">
        <p:scale>
          <a:sx n="110" d="100"/>
          <a:sy n="110" d="100"/>
        </p:scale>
        <p:origin x="586" y="62"/>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font" Target="fonts/font11.fntdata"/><Relationship Id="rId3" Type="http://schemas.openxmlformats.org/officeDocument/2006/relationships/slide" Target="slides/slide2.xml"/><Relationship Id="rId21"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font" Target="fonts/font10.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9.fntdata"/><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4.fntdata"/><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27" Type="http://schemas.openxmlformats.org/officeDocument/2006/relationships/commentAuthors" Target="commentAuthors.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3"/>
        <p:cNvGrpSpPr/>
        <p:nvPr/>
      </p:nvGrpSpPr>
      <p:grpSpPr>
        <a:xfrm>
          <a:off x="0" y="0"/>
          <a:ext cx="0" cy="0"/>
          <a:chOff x="0" y="0"/>
          <a:chExt cx="0" cy="0"/>
        </a:xfrm>
      </p:grpSpPr>
      <p:sp>
        <p:nvSpPr>
          <p:cNvPr id="594" name="Google Shape;594;g4dfce81f19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5" name="Google Shape;595;g4dfce81f19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5"/>
        <p:cNvGrpSpPr/>
        <p:nvPr/>
      </p:nvGrpSpPr>
      <p:grpSpPr>
        <a:xfrm>
          <a:off x="0" y="0"/>
          <a:ext cx="0" cy="0"/>
          <a:chOff x="0" y="0"/>
          <a:chExt cx="0" cy="0"/>
        </a:xfrm>
      </p:grpSpPr>
      <p:sp>
        <p:nvSpPr>
          <p:cNvPr id="1976" name="Google Shape;1976;gd44c0c1fca_0_138: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77" name="Google Shape;1977;gd44c0c1fca_0_138:notes"/>
          <p:cNvSpPr txBox="1">
            <a:spLocks noGrp="1"/>
          </p:cNvSpPr>
          <p:nvPr>
            <p:ph type="body" idx="1"/>
          </p:nvPr>
        </p:nvSpPr>
        <p:spPr>
          <a:xfrm>
            <a:off x="731520" y="4560570"/>
            <a:ext cx="5852160" cy="4320540"/>
          </a:xfrm>
          <a:prstGeom prst="rect">
            <a:avLst/>
          </a:prstGeom>
        </p:spPr>
        <p:txBody>
          <a:bodyPr spcFirstLastPara="1" wrap="square" lIns="96645" tIns="96645" rIns="96645" bIns="96645" anchor="t" anchorCtr="0">
            <a:noAutofit/>
          </a:bodyPr>
          <a:lstStyle/>
          <a:p>
            <a:pPr marL="0" indent="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9"/>
        <p:cNvGrpSpPr/>
        <p:nvPr/>
      </p:nvGrpSpPr>
      <p:grpSpPr>
        <a:xfrm>
          <a:off x="0" y="0"/>
          <a:ext cx="0" cy="0"/>
          <a:chOff x="0" y="0"/>
          <a:chExt cx="0" cy="0"/>
        </a:xfrm>
      </p:grpSpPr>
      <p:sp>
        <p:nvSpPr>
          <p:cNvPr id="910" name="Google Shape;910;gd5260bdd85_0_2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1" name="Google Shape;911;gd5260bdd85_0_2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286583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4"/>
        <p:cNvGrpSpPr/>
        <p:nvPr/>
      </p:nvGrpSpPr>
      <p:grpSpPr>
        <a:xfrm>
          <a:off x="0" y="0"/>
          <a:ext cx="0" cy="0"/>
          <a:chOff x="0" y="0"/>
          <a:chExt cx="0" cy="0"/>
        </a:xfrm>
      </p:grpSpPr>
      <p:sp>
        <p:nvSpPr>
          <p:cNvPr id="1235" name="Google Shape;1235;gd5260bdd85_0_1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6" name="Google Shape;1236;gd5260bdd85_0_1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4"/>
        <p:cNvGrpSpPr/>
        <p:nvPr/>
      </p:nvGrpSpPr>
      <p:grpSpPr>
        <a:xfrm>
          <a:off x="0" y="0"/>
          <a:ext cx="0" cy="0"/>
          <a:chOff x="0" y="0"/>
          <a:chExt cx="0" cy="0"/>
        </a:xfrm>
      </p:grpSpPr>
      <p:sp>
        <p:nvSpPr>
          <p:cNvPr id="1235" name="Google Shape;1235;gd5260bdd85_0_1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6" name="Google Shape;1236;gd5260bdd85_0_1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589964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1"/>
        <p:cNvGrpSpPr/>
        <p:nvPr/>
      </p:nvGrpSpPr>
      <p:grpSpPr>
        <a:xfrm>
          <a:off x="0" y="0"/>
          <a:ext cx="0" cy="0"/>
          <a:chOff x="0" y="0"/>
          <a:chExt cx="0" cy="0"/>
        </a:xfrm>
      </p:grpSpPr>
      <p:sp>
        <p:nvSpPr>
          <p:cNvPr id="1982" name="Google Shape;1982;g51b1a71d38_3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83" name="Google Shape;1983;g51b1a71d38_3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383473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1"/>
        <p:cNvGrpSpPr/>
        <p:nvPr/>
      </p:nvGrpSpPr>
      <p:grpSpPr>
        <a:xfrm>
          <a:off x="0" y="0"/>
          <a:ext cx="0" cy="0"/>
          <a:chOff x="0" y="0"/>
          <a:chExt cx="0" cy="0"/>
        </a:xfrm>
      </p:grpSpPr>
      <p:sp>
        <p:nvSpPr>
          <p:cNvPr id="1982" name="Google Shape;1982;g51b1a71d38_3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83" name="Google Shape;1983;g51b1a71d38_3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216133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0"/>
        <p:cNvGrpSpPr/>
        <p:nvPr/>
      </p:nvGrpSpPr>
      <p:grpSpPr>
        <a:xfrm>
          <a:off x="0" y="0"/>
          <a:ext cx="0" cy="0"/>
          <a:chOff x="0" y="0"/>
          <a:chExt cx="0" cy="0"/>
        </a:xfrm>
      </p:grpSpPr>
      <p:sp>
        <p:nvSpPr>
          <p:cNvPr id="1251" name="Google Shape;1251;gd5260bdd85_0_3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2" name="Google Shape;1252;gd5260bdd85_0_3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8673125" y="3091550"/>
            <a:ext cx="384600" cy="21162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7848425" y="284700"/>
            <a:ext cx="824700" cy="18408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a:spLocks noGrp="1"/>
          </p:cNvSpPr>
          <p:nvPr>
            <p:ph type="pic" idx="2"/>
          </p:nvPr>
        </p:nvSpPr>
        <p:spPr>
          <a:xfrm>
            <a:off x="5770025" y="475200"/>
            <a:ext cx="2903100" cy="4193100"/>
          </a:xfrm>
          <a:prstGeom prst="round2SameRect">
            <a:avLst>
              <a:gd name="adj1" fmla="val 41339"/>
              <a:gd name="adj2" fmla="val 0"/>
            </a:avLst>
          </a:prstGeom>
          <a:noFill/>
          <a:ln>
            <a:noFill/>
          </a:ln>
        </p:spPr>
      </p:sp>
      <p:grpSp>
        <p:nvGrpSpPr>
          <p:cNvPr id="12" name="Google Shape;12;p2"/>
          <p:cNvGrpSpPr/>
          <p:nvPr/>
        </p:nvGrpSpPr>
        <p:grpSpPr>
          <a:xfrm>
            <a:off x="-252175" y="-240362"/>
            <a:ext cx="1386744" cy="1559700"/>
            <a:chOff x="-252175" y="-240362"/>
            <a:chExt cx="1386744" cy="1559700"/>
          </a:xfrm>
        </p:grpSpPr>
        <p:sp>
          <p:nvSpPr>
            <p:cNvPr id="13" name="Google Shape;13;p2"/>
            <p:cNvSpPr/>
            <p:nvPr/>
          </p:nvSpPr>
          <p:spPr>
            <a:xfrm>
              <a:off x="291869" y="215200"/>
              <a:ext cx="842700" cy="8427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252175" y="-240362"/>
              <a:ext cx="824700" cy="1559700"/>
            </a:xfrm>
            <a:prstGeom prst="rect">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5;p2"/>
          <p:cNvGrpSpPr/>
          <p:nvPr/>
        </p:nvGrpSpPr>
        <p:grpSpPr>
          <a:xfrm>
            <a:off x="-860060" y="3604813"/>
            <a:ext cx="2416233" cy="1602937"/>
            <a:chOff x="-860060" y="3604813"/>
            <a:chExt cx="2416233" cy="1602937"/>
          </a:xfrm>
        </p:grpSpPr>
        <p:sp>
          <p:nvSpPr>
            <p:cNvPr id="16" name="Google Shape;16;p2"/>
            <p:cNvSpPr/>
            <p:nvPr/>
          </p:nvSpPr>
          <p:spPr>
            <a:xfrm rot="-5400000">
              <a:off x="329923" y="3981500"/>
              <a:ext cx="597900" cy="1854600"/>
            </a:xfrm>
            <a:prstGeom prst="roundRect">
              <a:avLst>
                <a:gd name="adj" fmla="val 5000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711246" y="3785934"/>
              <a:ext cx="1279800" cy="12798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 name="Google Shape;18;p2"/>
            <p:cNvGrpSpPr/>
            <p:nvPr/>
          </p:nvGrpSpPr>
          <p:grpSpPr>
            <a:xfrm>
              <a:off x="-860060" y="3604813"/>
              <a:ext cx="2309099" cy="1601700"/>
              <a:chOff x="-860060" y="3604813"/>
              <a:chExt cx="2309099" cy="1601700"/>
            </a:xfrm>
          </p:grpSpPr>
          <p:grpSp>
            <p:nvGrpSpPr>
              <p:cNvPr id="19" name="Google Shape;19;p2"/>
              <p:cNvGrpSpPr/>
              <p:nvPr/>
            </p:nvGrpSpPr>
            <p:grpSpPr>
              <a:xfrm>
                <a:off x="-860060" y="3604813"/>
                <a:ext cx="2309099" cy="1601700"/>
                <a:chOff x="-860060" y="3300013"/>
                <a:chExt cx="2309099" cy="1601700"/>
              </a:xfrm>
            </p:grpSpPr>
            <p:sp>
              <p:nvSpPr>
                <p:cNvPr id="20" name="Google Shape;20;p2"/>
                <p:cNvSpPr/>
                <p:nvPr/>
              </p:nvSpPr>
              <p:spPr>
                <a:xfrm>
                  <a:off x="-860060" y="3300013"/>
                  <a:ext cx="1601700" cy="1601700"/>
                </a:xfrm>
                <a:prstGeom prst="arc">
                  <a:avLst>
                    <a:gd name="adj1" fmla="val 16200000"/>
                    <a:gd name="adj2" fmla="val 3964"/>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1" name="Google Shape;21;p2"/>
                <p:cNvCxnSpPr>
                  <a:stCxn id="20" idx="2"/>
                </p:cNvCxnSpPr>
                <p:nvPr/>
              </p:nvCxnSpPr>
              <p:spPr>
                <a:xfrm>
                  <a:off x="741640" y="4101787"/>
                  <a:ext cx="707400" cy="0"/>
                </a:xfrm>
                <a:prstGeom prst="straightConnector1">
                  <a:avLst/>
                </a:prstGeom>
                <a:noFill/>
                <a:ln w="19050" cap="flat" cmpd="sng">
                  <a:solidFill>
                    <a:schemeClr val="dk1"/>
                  </a:solidFill>
                  <a:prstDash val="solid"/>
                  <a:round/>
                  <a:headEnd type="none" w="med" len="med"/>
                  <a:tailEnd type="none" w="med" len="med"/>
                </a:ln>
              </p:spPr>
            </p:cxnSp>
          </p:grpSp>
          <p:sp>
            <p:nvSpPr>
              <p:cNvPr id="22" name="Google Shape;22;p2"/>
              <p:cNvSpPr/>
              <p:nvPr/>
            </p:nvSpPr>
            <p:spPr>
              <a:xfrm>
                <a:off x="696617" y="4357355"/>
                <a:ext cx="98400" cy="984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3" name="Google Shape;23;p2"/>
          <p:cNvSpPr txBox="1">
            <a:spLocks noGrp="1"/>
          </p:cNvSpPr>
          <p:nvPr>
            <p:ph type="ctrTitle"/>
          </p:nvPr>
        </p:nvSpPr>
        <p:spPr>
          <a:xfrm>
            <a:off x="718191" y="1276400"/>
            <a:ext cx="4496100" cy="1962600"/>
          </a:xfrm>
          <a:prstGeom prst="rect">
            <a:avLst/>
          </a:prstGeom>
        </p:spPr>
        <p:txBody>
          <a:bodyPr spcFirstLastPara="1" wrap="square" lIns="91425" tIns="91425" rIns="91425" bIns="91425" anchor="t" anchorCtr="0">
            <a:noAutofit/>
          </a:bodyPr>
          <a:lstStyle>
            <a:lvl1pPr lvl="0" algn="ctr">
              <a:spcBef>
                <a:spcPts val="0"/>
              </a:spcBef>
              <a:spcAft>
                <a:spcPts val="0"/>
              </a:spcAft>
              <a:buClr>
                <a:srgbClr val="191919"/>
              </a:buClr>
              <a:buSzPts val="5200"/>
              <a:buNone/>
              <a:defRPr sz="9600" b="1">
                <a:latin typeface="DM Serif Display"/>
                <a:ea typeface="DM Serif Display"/>
                <a:cs typeface="DM Serif Display"/>
                <a:sym typeface="DM Serif Display"/>
              </a:defRPr>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24" name="Google Shape;24;p2"/>
          <p:cNvSpPr txBox="1">
            <a:spLocks noGrp="1"/>
          </p:cNvSpPr>
          <p:nvPr>
            <p:ph type="subTitle" idx="1"/>
          </p:nvPr>
        </p:nvSpPr>
        <p:spPr>
          <a:xfrm>
            <a:off x="716091" y="3391300"/>
            <a:ext cx="4500300" cy="4758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400"/>
              <a:buNone/>
              <a:defRPr sz="1300">
                <a:solidFill>
                  <a:schemeClr val="dk1"/>
                </a:solidFill>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grpSp>
        <p:nvGrpSpPr>
          <p:cNvPr id="25" name="Google Shape;25;p2"/>
          <p:cNvGrpSpPr/>
          <p:nvPr/>
        </p:nvGrpSpPr>
        <p:grpSpPr>
          <a:xfrm>
            <a:off x="2159300" y="-139875"/>
            <a:ext cx="2432700" cy="679375"/>
            <a:chOff x="2159300" y="-139875"/>
            <a:chExt cx="2432700" cy="679375"/>
          </a:xfrm>
        </p:grpSpPr>
        <p:sp>
          <p:nvSpPr>
            <p:cNvPr id="26" name="Google Shape;26;p2"/>
            <p:cNvSpPr/>
            <p:nvPr/>
          </p:nvSpPr>
          <p:spPr>
            <a:xfrm>
              <a:off x="2159300" y="-139875"/>
              <a:ext cx="2432700" cy="424500"/>
            </a:xfrm>
            <a:prstGeom prst="rect">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3458853" y="83800"/>
              <a:ext cx="455700" cy="4557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 name="Google Shape;28;p2"/>
          <p:cNvSpPr/>
          <p:nvPr/>
        </p:nvSpPr>
        <p:spPr>
          <a:xfrm>
            <a:off x="4472600" y="4905300"/>
            <a:ext cx="1900800" cy="3144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55"/>
        <p:cNvGrpSpPr/>
        <p:nvPr/>
      </p:nvGrpSpPr>
      <p:grpSpPr>
        <a:xfrm>
          <a:off x="0" y="0"/>
          <a:ext cx="0" cy="0"/>
          <a:chOff x="0" y="0"/>
          <a:chExt cx="0" cy="0"/>
        </a:xfrm>
      </p:grpSpPr>
      <p:grpSp>
        <p:nvGrpSpPr>
          <p:cNvPr id="56" name="Google Shape;56;p5"/>
          <p:cNvGrpSpPr/>
          <p:nvPr/>
        </p:nvGrpSpPr>
        <p:grpSpPr>
          <a:xfrm>
            <a:off x="5991775" y="-58504"/>
            <a:ext cx="3228300" cy="1313325"/>
            <a:chOff x="5915575" y="-58504"/>
            <a:chExt cx="3228300" cy="1313325"/>
          </a:xfrm>
        </p:grpSpPr>
        <p:sp>
          <p:nvSpPr>
            <p:cNvPr id="57" name="Google Shape;57;p5"/>
            <p:cNvSpPr/>
            <p:nvPr/>
          </p:nvSpPr>
          <p:spPr>
            <a:xfrm rot="10800000" flipH="1">
              <a:off x="5915575" y="-58454"/>
              <a:ext cx="2515200" cy="2505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5"/>
            <p:cNvSpPr/>
            <p:nvPr/>
          </p:nvSpPr>
          <p:spPr>
            <a:xfrm rot="10800000" flipH="1">
              <a:off x="8430775" y="-58504"/>
              <a:ext cx="713100" cy="12552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5"/>
            <p:cNvSpPr/>
            <p:nvPr/>
          </p:nvSpPr>
          <p:spPr>
            <a:xfrm rot="10800000" flipH="1">
              <a:off x="8240275" y="873821"/>
              <a:ext cx="381000" cy="381000"/>
            </a:xfrm>
            <a:prstGeom prst="ellipse">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 name="Google Shape;60;p5"/>
          <p:cNvSpPr/>
          <p:nvPr/>
        </p:nvSpPr>
        <p:spPr>
          <a:xfrm>
            <a:off x="6531000" y="4806600"/>
            <a:ext cx="2677200" cy="4011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1" name="Google Shape;61;p5"/>
          <p:cNvGrpSpPr/>
          <p:nvPr/>
        </p:nvGrpSpPr>
        <p:grpSpPr>
          <a:xfrm>
            <a:off x="-382275" y="3946873"/>
            <a:ext cx="2032126" cy="1110325"/>
            <a:chOff x="-382275" y="3946873"/>
            <a:chExt cx="2032126" cy="1110325"/>
          </a:xfrm>
        </p:grpSpPr>
        <p:grpSp>
          <p:nvGrpSpPr>
            <p:cNvPr id="62" name="Google Shape;62;p5"/>
            <p:cNvGrpSpPr/>
            <p:nvPr/>
          </p:nvGrpSpPr>
          <p:grpSpPr>
            <a:xfrm rot="5400000">
              <a:off x="770601" y="4177947"/>
              <a:ext cx="549900" cy="1208602"/>
              <a:chOff x="170100" y="539497"/>
              <a:chExt cx="549900" cy="1208602"/>
            </a:xfrm>
          </p:grpSpPr>
          <p:grpSp>
            <p:nvGrpSpPr>
              <p:cNvPr id="63" name="Google Shape;63;p5"/>
              <p:cNvGrpSpPr/>
              <p:nvPr/>
            </p:nvGrpSpPr>
            <p:grpSpPr>
              <a:xfrm>
                <a:off x="170100" y="539497"/>
                <a:ext cx="549900" cy="604302"/>
                <a:chOff x="8317225" y="2321797"/>
                <a:chExt cx="549900" cy="604302"/>
              </a:xfrm>
            </p:grpSpPr>
            <p:sp>
              <p:nvSpPr>
                <p:cNvPr id="64" name="Google Shape;64;p5"/>
                <p:cNvSpPr/>
                <p:nvPr/>
              </p:nvSpPr>
              <p:spPr>
                <a:xfrm>
                  <a:off x="8317225" y="2321797"/>
                  <a:ext cx="549900" cy="302100"/>
                </a:xfrm>
                <a:prstGeom prst="triangle">
                  <a:avLst>
                    <a:gd name="adj" fmla="val 50000"/>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5"/>
                <p:cNvSpPr/>
                <p:nvPr/>
              </p:nvSpPr>
              <p:spPr>
                <a:xfrm>
                  <a:off x="8317225" y="2623998"/>
                  <a:ext cx="549900" cy="302100"/>
                </a:xfrm>
                <a:prstGeom prst="triangle">
                  <a:avLst>
                    <a:gd name="adj" fmla="val 50000"/>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 name="Google Shape;66;p5"/>
              <p:cNvGrpSpPr/>
              <p:nvPr/>
            </p:nvGrpSpPr>
            <p:grpSpPr>
              <a:xfrm>
                <a:off x="170100" y="1143797"/>
                <a:ext cx="549900" cy="604302"/>
                <a:chOff x="8317225" y="2321797"/>
                <a:chExt cx="549900" cy="604302"/>
              </a:xfrm>
            </p:grpSpPr>
            <p:sp>
              <p:nvSpPr>
                <p:cNvPr id="67" name="Google Shape;67;p5"/>
                <p:cNvSpPr/>
                <p:nvPr/>
              </p:nvSpPr>
              <p:spPr>
                <a:xfrm>
                  <a:off x="8317225" y="2321797"/>
                  <a:ext cx="549900" cy="302100"/>
                </a:xfrm>
                <a:prstGeom prst="triangle">
                  <a:avLst>
                    <a:gd name="adj" fmla="val 50000"/>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5"/>
                <p:cNvSpPr/>
                <p:nvPr/>
              </p:nvSpPr>
              <p:spPr>
                <a:xfrm>
                  <a:off x="8317225" y="2623998"/>
                  <a:ext cx="549900" cy="302100"/>
                </a:xfrm>
                <a:prstGeom prst="triangle">
                  <a:avLst>
                    <a:gd name="adj" fmla="val 50000"/>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69" name="Google Shape;69;p5"/>
            <p:cNvSpPr/>
            <p:nvPr/>
          </p:nvSpPr>
          <p:spPr>
            <a:xfrm>
              <a:off x="-382275" y="3946873"/>
              <a:ext cx="1005300" cy="1005300"/>
            </a:xfrm>
            <a:prstGeom prst="pie">
              <a:avLst>
                <a:gd name="adj1" fmla="val 16199702"/>
                <a:gd name="adj2" fmla="val 7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0" name="Google Shape;70;p5"/>
          <p:cNvGrpSpPr/>
          <p:nvPr/>
        </p:nvGrpSpPr>
        <p:grpSpPr>
          <a:xfrm>
            <a:off x="-210524" y="-177100"/>
            <a:ext cx="1431474" cy="1816950"/>
            <a:chOff x="-210524" y="-177100"/>
            <a:chExt cx="1431474" cy="1816950"/>
          </a:xfrm>
        </p:grpSpPr>
        <p:sp>
          <p:nvSpPr>
            <p:cNvPr id="71" name="Google Shape;71;p5"/>
            <p:cNvSpPr/>
            <p:nvPr/>
          </p:nvSpPr>
          <p:spPr>
            <a:xfrm rot="10800000" flipH="1">
              <a:off x="441250" y="-177100"/>
              <a:ext cx="779700" cy="779700"/>
            </a:xfrm>
            <a:prstGeom prst="rtTriangle">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5"/>
            <p:cNvSpPr/>
            <p:nvPr/>
          </p:nvSpPr>
          <p:spPr>
            <a:xfrm rot="10800000" flipH="1">
              <a:off x="-210524" y="-176950"/>
              <a:ext cx="661800" cy="1816800"/>
            </a:xfrm>
            <a:prstGeom prst="round2SameRect">
              <a:avLst>
                <a:gd name="adj1" fmla="val 50000"/>
                <a:gd name="adj2" fmla="val 0"/>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5"/>
            <p:cNvSpPr/>
            <p:nvPr/>
          </p:nvSpPr>
          <p:spPr>
            <a:xfrm rot="10800000">
              <a:off x="0" y="395975"/>
              <a:ext cx="670800" cy="670800"/>
            </a:xfrm>
            <a:prstGeom prst="pie">
              <a:avLst>
                <a:gd name="adj1" fmla="val 10785185"/>
                <a:gd name="adj2" fmla="val 15479"/>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4" name="Google Shape;74;p5"/>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75" name="Google Shape;75;p5"/>
          <p:cNvSpPr txBox="1">
            <a:spLocks noGrp="1"/>
          </p:cNvSpPr>
          <p:nvPr>
            <p:ph type="subTitle" idx="1"/>
          </p:nvPr>
        </p:nvSpPr>
        <p:spPr>
          <a:xfrm>
            <a:off x="4804282" y="3569361"/>
            <a:ext cx="2505600" cy="7284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2800"/>
              <a:buNone/>
              <a:defRPr sz="1600"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76" name="Google Shape;76;p5"/>
          <p:cNvSpPr txBox="1">
            <a:spLocks noGrp="1"/>
          </p:cNvSpPr>
          <p:nvPr>
            <p:ph type="subTitle" idx="2"/>
          </p:nvPr>
        </p:nvSpPr>
        <p:spPr>
          <a:xfrm>
            <a:off x="1834354" y="3569636"/>
            <a:ext cx="2505600" cy="7284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2800"/>
              <a:buNone/>
              <a:defRPr sz="1600"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77" name="Google Shape;77;p5"/>
          <p:cNvSpPr txBox="1">
            <a:spLocks noGrp="1"/>
          </p:cNvSpPr>
          <p:nvPr>
            <p:ph type="subTitle" idx="3"/>
          </p:nvPr>
        </p:nvSpPr>
        <p:spPr>
          <a:xfrm>
            <a:off x="4804279" y="3085136"/>
            <a:ext cx="2505600" cy="484200"/>
          </a:xfrm>
          <a:prstGeom prst="rect">
            <a:avLst/>
          </a:prstGeom>
          <a:ln w="19050" cap="flat" cmpd="sng">
            <a:solidFill>
              <a:schemeClr val="dk1"/>
            </a:solidFill>
            <a:prstDash val="solid"/>
            <a:round/>
            <a:headEnd type="none" w="sm" len="sm"/>
            <a:tailEnd type="none" w="sm" len="sm"/>
          </a:ln>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100" b="1">
                <a:solidFill>
                  <a:schemeClr val="dk1"/>
                </a:solidFill>
                <a:latin typeface="DM Serif Display"/>
                <a:ea typeface="DM Serif Display"/>
                <a:cs typeface="DM Serif Display"/>
                <a:sym typeface="DM Serif Display"/>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78" name="Google Shape;78;p5"/>
          <p:cNvSpPr txBox="1">
            <a:spLocks noGrp="1"/>
          </p:cNvSpPr>
          <p:nvPr>
            <p:ph type="subTitle" idx="4"/>
          </p:nvPr>
        </p:nvSpPr>
        <p:spPr>
          <a:xfrm>
            <a:off x="1834129" y="3085136"/>
            <a:ext cx="2505600" cy="484500"/>
          </a:xfrm>
          <a:prstGeom prst="rect">
            <a:avLst/>
          </a:prstGeom>
          <a:ln w="19050" cap="flat" cmpd="sng">
            <a:solidFill>
              <a:schemeClr val="dk1"/>
            </a:solidFill>
            <a:prstDash val="solid"/>
            <a:round/>
            <a:headEnd type="none" w="sm" len="sm"/>
            <a:tailEnd type="none" w="sm" len="sm"/>
          </a:ln>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100" b="1">
                <a:solidFill>
                  <a:schemeClr val="dk1"/>
                </a:solidFill>
                <a:latin typeface="DM Serif Display"/>
                <a:ea typeface="DM Serif Display"/>
                <a:cs typeface="DM Serif Display"/>
                <a:sym typeface="DM Serif Display"/>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1"/>
        </a:solidFill>
        <a:effectLst/>
      </p:bgPr>
    </p:bg>
    <p:spTree>
      <p:nvGrpSpPr>
        <p:cNvPr id="1" name="Shape 189"/>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Numbers and text 1">
  <p:cSld name="CUSTOM_8_1">
    <p:spTree>
      <p:nvGrpSpPr>
        <p:cNvPr id="1" name="Shape 511"/>
        <p:cNvGrpSpPr/>
        <p:nvPr/>
      </p:nvGrpSpPr>
      <p:grpSpPr>
        <a:xfrm>
          <a:off x="0" y="0"/>
          <a:ext cx="0" cy="0"/>
          <a:chOff x="0" y="0"/>
          <a:chExt cx="0" cy="0"/>
        </a:xfrm>
      </p:grpSpPr>
      <p:grpSp>
        <p:nvGrpSpPr>
          <p:cNvPr id="512" name="Google Shape;512;p31"/>
          <p:cNvGrpSpPr/>
          <p:nvPr/>
        </p:nvGrpSpPr>
        <p:grpSpPr>
          <a:xfrm>
            <a:off x="-340900" y="-164725"/>
            <a:ext cx="1246550" cy="1310050"/>
            <a:chOff x="-340900" y="-164725"/>
            <a:chExt cx="1246550" cy="1310050"/>
          </a:xfrm>
        </p:grpSpPr>
        <p:sp>
          <p:nvSpPr>
            <p:cNvPr id="513" name="Google Shape;513;p31"/>
            <p:cNvSpPr/>
            <p:nvPr/>
          </p:nvSpPr>
          <p:spPr>
            <a:xfrm rot="10800000" flipH="1">
              <a:off x="-148550" y="-164725"/>
              <a:ext cx="1054200" cy="7041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31"/>
            <p:cNvSpPr/>
            <p:nvPr/>
          </p:nvSpPr>
          <p:spPr>
            <a:xfrm rot="5400000">
              <a:off x="-148450" y="276825"/>
              <a:ext cx="507300" cy="892200"/>
            </a:xfrm>
            <a:prstGeom prst="round2SameRect">
              <a:avLst>
                <a:gd name="adj1" fmla="val 50000"/>
                <a:gd name="adj2" fmla="val 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31"/>
            <p:cNvSpPr/>
            <p:nvPr/>
          </p:nvSpPr>
          <p:spPr>
            <a:xfrm>
              <a:off x="-190475" y="187725"/>
              <a:ext cx="957600" cy="957600"/>
            </a:xfrm>
            <a:prstGeom prst="pie">
              <a:avLst>
                <a:gd name="adj1" fmla="val 16199702"/>
                <a:gd name="adj2" fmla="val 7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6" name="Google Shape;516;p31"/>
          <p:cNvGrpSpPr/>
          <p:nvPr/>
        </p:nvGrpSpPr>
        <p:grpSpPr>
          <a:xfrm>
            <a:off x="-489973" y="4121025"/>
            <a:ext cx="2054123" cy="1213027"/>
            <a:chOff x="-489973" y="4121025"/>
            <a:chExt cx="2054123" cy="1213027"/>
          </a:xfrm>
        </p:grpSpPr>
        <p:grpSp>
          <p:nvGrpSpPr>
            <p:cNvPr id="517" name="Google Shape;517;p31"/>
            <p:cNvGrpSpPr/>
            <p:nvPr/>
          </p:nvGrpSpPr>
          <p:grpSpPr>
            <a:xfrm>
              <a:off x="-489973" y="4121025"/>
              <a:ext cx="1170300" cy="1213027"/>
              <a:chOff x="-489973" y="4121025"/>
              <a:chExt cx="1170300" cy="1213027"/>
            </a:xfrm>
          </p:grpSpPr>
          <p:sp>
            <p:nvSpPr>
              <p:cNvPr id="518" name="Google Shape;518;p31"/>
              <p:cNvSpPr/>
              <p:nvPr/>
            </p:nvSpPr>
            <p:spPr>
              <a:xfrm rot="10800000" flipH="1">
                <a:off x="-489973" y="4163752"/>
                <a:ext cx="1170300" cy="1170300"/>
              </a:xfrm>
              <a:prstGeom prst="flowChartDelay">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31"/>
              <p:cNvSpPr/>
              <p:nvPr/>
            </p:nvSpPr>
            <p:spPr>
              <a:xfrm rot="10800000" flipH="1">
                <a:off x="113513" y="4121025"/>
                <a:ext cx="98400" cy="984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0" name="Google Shape;520;p31"/>
            <p:cNvSpPr/>
            <p:nvPr/>
          </p:nvSpPr>
          <p:spPr>
            <a:xfrm>
              <a:off x="-290750" y="4922925"/>
              <a:ext cx="1854900" cy="3009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1" name="Google Shape;521;p31"/>
          <p:cNvGrpSpPr/>
          <p:nvPr/>
        </p:nvGrpSpPr>
        <p:grpSpPr>
          <a:xfrm>
            <a:off x="8720888" y="357038"/>
            <a:ext cx="679375" cy="2432700"/>
            <a:chOff x="8720888" y="357038"/>
            <a:chExt cx="679375" cy="2432700"/>
          </a:xfrm>
        </p:grpSpPr>
        <p:sp>
          <p:nvSpPr>
            <p:cNvPr id="522" name="Google Shape;522;p31"/>
            <p:cNvSpPr/>
            <p:nvPr/>
          </p:nvSpPr>
          <p:spPr>
            <a:xfrm rot="5400000">
              <a:off x="7971663" y="1361138"/>
              <a:ext cx="2432700" cy="424500"/>
            </a:xfrm>
            <a:prstGeom prst="rect">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31"/>
            <p:cNvSpPr/>
            <p:nvPr/>
          </p:nvSpPr>
          <p:spPr>
            <a:xfrm rot="5400000">
              <a:off x="8720888" y="1656590"/>
              <a:ext cx="455700" cy="4557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4" name="Google Shape;524;p31"/>
          <p:cNvSpPr txBox="1">
            <a:spLocks noGrp="1"/>
          </p:cNvSpPr>
          <p:nvPr>
            <p:ph type="title" hasCustomPrompt="1"/>
          </p:nvPr>
        </p:nvSpPr>
        <p:spPr>
          <a:xfrm>
            <a:off x="1357350" y="1879201"/>
            <a:ext cx="1123500" cy="5727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Clr>
                <a:schemeClr val="lt1"/>
              </a:buClr>
              <a:buSzPts val="6000"/>
              <a:buNone/>
              <a:defRPr sz="3100"/>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525" name="Google Shape;525;p31"/>
          <p:cNvSpPr txBox="1">
            <a:spLocks noGrp="1"/>
          </p:cNvSpPr>
          <p:nvPr>
            <p:ph type="subTitle" idx="1"/>
          </p:nvPr>
        </p:nvSpPr>
        <p:spPr>
          <a:xfrm>
            <a:off x="720000" y="3638954"/>
            <a:ext cx="2398200" cy="672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400"/>
              <a:buFont typeface="PT Sans"/>
              <a:buNone/>
              <a:defRPr sz="16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Font typeface="PT Sans"/>
              <a:buNone/>
              <a:defRPr sz="2100">
                <a:latin typeface="PT Sans"/>
                <a:ea typeface="PT Sans"/>
                <a:cs typeface="PT Sans"/>
                <a:sym typeface="PT Sans"/>
              </a:defRPr>
            </a:lvl4pPr>
            <a:lvl5pPr lvl="4" algn="ctr" rtl="0">
              <a:lnSpc>
                <a:spcPct val="100000"/>
              </a:lnSpc>
              <a:spcBef>
                <a:spcPts val="0"/>
              </a:spcBef>
              <a:spcAft>
                <a:spcPts val="0"/>
              </a:spcAft>
              <a:buSzPts val="2100"/>
              <a:buFont typeface="PT Sans"/>
              <a:buNone/>
              <a:defRPr sz="2100">
                <a:latin typeface="PT Sans"/>
                <a:ea typeface="PT Sans"/>
                <a:cs typeface="PT Sans"/>
                <a:sym typeface="PT Sans"/>
              </a:defRPr>
            </a:lvl5pPr>
            <a:lvl6pPr lvl="5" algn="ctr" rtl="0">
              <a:lnSpc>
                <a:spcPct val="100000"/>
              </a:lnSpc>
              <a:spcBef>
                <a:spcPts val="0"/>
              </a:spcBef>
              <a:spcAft>
                <a:spcPts val="0"/>
              </a:spcAft>
              <a:buSzPts val="2100"/>
              <a:buFont typeface="PT Sans"/>
              <a:buNone/>
              <a:defRPr sz="2100">
                <a:latin typeface="PT Sans"/>
                <a:ea typeface="PT Sans"/>
                <a:cs typeface="PT Sans"/>
                <a:sym typeface="PT Sans"/>
              </a:defRPr>
            </a:lvl6pPr>
            <a:lvl7pPr lvl="6" algn="ctr" rtl="0">
              <a:lnSpc>
                <a:spcPct val="100000"/>
              </a:lnSpc>
              <a:spcBef>
                <a:spcPts val="0"/>
              </a:spcBef>
              <a:spcAft>
                <a:spcPts val="0"/>
              </a:spcAft>
              <a:buSzPts val="2100"/>
              <a:buFont typeface="PT Sans"/>
              <a:buNone/>
              <a:defRPr sz="2100">
                <a:latin typeface="PT Sans"/>
                <a:ea typeface="PT Sans"/>
                <a:cs typeface="PT Sans"/>
                <a:sym typeface="PT Sans"/>
              </a:defRPr>
            </a:lvl7pPr>
            <a:lvl8pPr lvl="7" algn="ctr" rtl="0">
              <a:lnSpc>
                <a:spcPct val="100000"/>
              </a:lnSpc>
              <a:spcBef>
                <a:spcPts val="0"/>
              </a:spcBef>
              <a:spcAft>
                <a:spcPts val="0"/>
              </a:spcAft>
              <a:buSzPts val="2100"/>
              <a:buFont typeface="PT Sans"/>
              <a:buNone/>
              <a:defRPr sz="2100">
                <a:latin typeface="PT Sans"/>
                <a:ea typeface="PT Sans"/>
                <a:cs typeface="PT Sans"/>
                <a:sym typeface="PT Sans"/>
              </a:defRPr>
            </a:lvl8pPr>
            <a:lvl9pPr lvl="8" algn="ctr" rtl="0">
              <a:lnSpc>
                <a:spcPct val="100000"/>
              </a:lnSpc>
              <a:spcBef>
                <a:spcPts val="0"/>
              </a:spcBef>
              <a:spcAft>
                <a:spcPts val="0"/>
              </a:spcAft>
              <a:buSzPts val="2100"/>
              <a:buFont typeface="PT Sans"/>
              <a:buNone/>
              <a:defRPr sz="2100">
                <a:latin typeface="PT Sans"/>
                <a:ea typeface="PT Sans"/>
                <a:cs typeface="PT Sans"/>
                <a:sym typeface="PT Sans"/>
              </a:defRPr>
            </a:lvl9pPr>
          </a:lstStyle>
          <a:p>
            <a:endParaRPr/>
          </a:p>
        </p:txBody>
      </p:sp>
      <p:sp>
        <p:nvSpPr>
          <p:cNvPr id="526" name="Google Shape;526;p31"/>
          <p:cNvSpPr txBox="1">
            <a:spLocks noGrp="1"/>
          </p:cNvSpPr>
          <p:nvPr>
            <p:ph type="subTitle" idx="2"/>
          </p:nvPr>
        </p:nvSpPr>
        <p:spPr>
          <a:xfrm>
            <a:off x="720000" y="3197100"/>
            <a:ext cx="2398200" cy="440400"/>
          </a:xfrm>
          <a:prstGeom prst="rect">
            <a:avLst/>
          </a:prstGeom>
          <a:ln w="19050" cap="flat" cmpd="sng">
            <a:solidFill>
              <a:schemeClr val="dk1"/>
            </a:solidFill>
            <a:prstDash val="solid"/>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Clr>
                <a:schemeClr val="dk1"/>
              </a:buClr>
              <a:buSzPts val="2400"/>
              <a:buFont typeface="Bebas Neue"/>
              <a:buNone/>
              <a:defRPr sz="2100" b="1">
                <a:solidFill>
                  <a:schemeClr val="dk1"/>
                </a:solidFill>
                <a:latin typeface="DM Serif Display"/>
                <a:ea typeface="DM Serif Display"/>
                <a:cs typeface="DM Serif Display"/>
                <a:sym typeface="DM Serif Display"/>
              </a:defRPr>
            </a:lvl1pPr>
            <a:lvl2pPr lvl="1"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a:endParaRPr/>
          </a:p>
        </p:txBody>
      </p:sp>
      <p:sp>
        <p:nvSpPr>
          <p:cNvPr id="527" name="Google Shape;527;p31"/>
          <p:cNvSpPr txBox="1">
            <a:spLocks noGrp="1"/>
          </p:cNvSpPr>
          <p:nvPr>
            <p:ph type="title" idx="3" hasCustomPrompt="1"/>
          </p:nvPr>
        </p:nvSpPr>
        <p:spPr>
          <a:xfrm>
            <a:off x="4009650" y="1877551"/>
            <a:ext cx="1124700" cy="5760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Clr>
                <a:schemeClr val="lt1"/>
              </a:buClr>
              <a:buSzPts val="6000"/>
              <a:buNone/>
              <a:defRPr sz="3100"/>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528" name="Google Shape;528;p31"/>
          <p:cNvSpPr txBox="1">
            <a:spLocks noGrp="1"/>
          </p:cNvSpPr>
          <p:nvPr>
            <p:ph type="subTitle" idx="4"/>
          </p:nvPr>
        </p:nvSpPr>
        <p:spPr>
          <a:xfrm>
            <a:off x="3375300" y="3638954"/>
            <a:ext cx="2395800" cy="672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400"/>
              <a:buFont typeface="PT Sans"/>
              <a:buNone/>
              <a:defRPr sz="16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Font typeface="PT Sans"/>
              <a:buNone/>
              <a:defRPr sz="2100">
                <a:latin typeface="PT Sans"/>
                <a:ea typeface="PT Sans"/>
                <a:cs typeface="PT Sans"/>
                <a:sym typeface="PT Sans"/>
              </a:defRPr>
            </a:lvl4pPr>
            <a:lvl5pPr lvl="4" algn="ctr" rtl="0">
              <a:lnSpc>
                <a:spcPct val="100000"/>
              </a:lnSpc>
              <a:spcBef>
                <a:spcPts val="0"/>
              </a:spcBef>
              <a:spcAft>
                <a:spcPts val="0"/>
              </a:spcAft>
              <a:buSzPts val="2100"/>
              <a:buFont typeface="PT Sans"/>
              <a:buNone/>
              <a:defRPr sz="2100">
                <a:latin typeface="PT Sans"/>
                <a:ea typeface="PT Sans"/>
                <a:cs typeface="PT Sans"/>
                <a:sym typeface="PT Sans"/>
              </a:defRPr>
            </a:lvl5pPr>
            <a:lvl6pPr lvl="5" algn="ctr" rtl="0">
              <a:lnSpc>
                <a:spcPct val="100000"/>
              </a:lnSpc>
              <a:spcBef>
                <a:spcPts val="0"/>
              </a:spcBef>
              <a:spcAft>
                <a:spcPts val="0"/>
              </a:spcAft>
              <a:buSzPts val="2100"/>
              <a:buFont typeface="PT Sans"/>
              <a:buNone/>
              <a:defRPr sz="2100">
                <a:latin typeface="PT Sans"/>
                <a:ea typeface="PT Sans"/>
                <a:cs typeface="PT Sans"/>
                <a:sym typeface="PT Sans"/>
              </a:defRPr>
            </a:lvl6pPr>
            <a:lvl7pPr lvl="6" algn="ctr" rtl="0">
              <a:lnSpc>
                <a:spcPct val="100000"/>
              </a:lnSpc>
              <a:spcBef>
                <a:spcPts val="0"/>
              </a:spcBef>
              <a:spcAft>
                <a:spcPts val="0"/>
              </a:spcAft>
              <a:buSzPts val="2100"/>
              <a:buFont typeface="PT Sans"/>
              <a:buNone/>
              <a:defRPr sz="2100">
                <a:latin typeface="PT Sans"/>
                <a:ea typeface="PT Sans"/>
                <a:cs typeface="PT Sans"/>
                <a:sym typeface="PT Sans"/>
              </a:defRPr>
            </a:lvl7pPr>
            <a:lvl8pPr lvl="7" algn="ctr" rtl="0">
              <a:lnSpc>
                <a:spcPct val="100000"/>
              </a:lnSpc>
              <a:spcBef>
                <a:spcPts val="0"/>
              </a:spcBef>
              <a:spcAft>
                <a:spcPts val="0"/>
              </a:spcAft>
              <a:buSzPts val="2100"/>
              <a:buFont typeface="PT Sans"/>
              <a:buNone/>
              <a:defRPr sz="2100">
                <a:latin typeface="PT Sans"/>
                <a:ea typeface="PT Sans"/>
                <a:cs typeface="PT Sans"/>
                <a:sym typeface="PT Sans"/>
              </a:defRPr>
            </a:lvl8pPr>
            <a:lvl9pPr lvl="8" algn="ctr" rtl="0">
              <a:lnSpc>
                <a:spcPct val="100000"/>
              </a:lnSpc>
              <a:spcBef>
                <a:spcPts val="0"/>
              </a:spcBef>
              <a:spcAft>
                <a:spcPts val="0"/>
              </a:spcAft>
              <a:buSzPts val="2100"/>
              <a:buFont typeface="PT Sans"/>
              <a:buNone/>
              <a:defRPr sz="2100">
                <a:latin typeface="PT Sans"/>
                <a:ea typeface="PT Sans"/>
                <a:cs typeface="PT Sans"/>
                <a:sym typeface="PT Sans"/>
              </a:defRPr>
            </a:lvl9pPr>
          </a:lstStyle>
          <a:p>
            <a:endParaRPr/>
          </a:p>
        </p:txBody>
      </p:sp>
      <p:sp>
        <p:nvSpPr>
          <p:cNvPr id="529" name="Google Shape;529;p31"/>
          <p:cNvSpPr txBox="1">
            <a:spLocks noGrp="1"/>
          </p:cNvSpPr>
          <p:nvPr>
            <p:ph type="subTitle" idx="5"/>
          </p:nvPr>
        </p:nvSpPr>
        <p:spPr>
          <a:xfrm>
            <a:off x="3374100" y="3197100"/>
            <a:ext cx="2395800" cy="440400"/>
          </a:xfrm>
          <a:prstGeom prst="rect">
            <a:avLst/>
          </a:prstGeom>
          <a:ln w="19050" cap="flat" cmpd="sng">
            <a:solidFill>
              <a:schemeClr val="dk1"/>
            </a:solidFill>
            <a:prstDash val="solid"/>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Clr>
                <a:schemeClr val="dk1"/>
              </a:buClr>
              <a:buSzPts val="2400"/>
              <a:buFont typeface="Bebas Neue"/>
              <a:buNone/>
              <a:defRPr sz="2100" b="1">
                <a:solidFill>
                  <a:schemeClr val="dk1"/>
                </a:solidFill>
                <a:latin typeface="DM Serif Display"/>
                <a:ea typeface="DM Serif Display"/>
                <a:cs typeface="DM Serif Display"/>
                <a:sym typeface="DM Serif Display"/>
              </a:defRPr>
            </a:lvl1pPr>
            <a:lvl2pPr lvl="1"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a:endParaRPr/>
          </a:p>
        </p:txBody>
      </p:sp>
      <p:sp>
        <p:nvSpPr>
          <p:cNvPr id="530" name="Google Shape;530;p31"/>
          <p:cNvSpPr txBox="1">
            <a:spLocks noGrp="1"/>
          </p:cNvSpPr>
          <p:nvPr>
            <p:ph type="title" idx="6" hasCustomPrompt="1"/>
          </p:nvPr>
        </p:nvSpPr>
        <p:spPr>
          <a:xfrm>
            <a:off x="6663750" y="1877551"/>
            <a:ext cx="1124700" cy="5760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Clr>
                <a:schemeClr val="lt1"/>
              </a:buClr>
              <a:buSzPts val="6000"/>
              <a:buNone/>
              <a:defRPr sz="3100"/>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531" name="Google Shape;531;p31"/>
          <p:cNvSpPr txBox="1">
            <a:spLocks noGrp="1"/>
          </p:cNvSpPr>
          <p:nvPr>
            <p:ph type="subTitle" idx="7"/>
          </p:nvPr>
        </p:nvSpPr>
        <p:spPr>
          <a:xfrm>
            <a:off x="6028200" y="3638954"/>
            <a:ext cx="2395800" cy="672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400"/>
              <a:buFont typeface="PT Sans"/>
              <a:buNone/>
              <a:defRPr sz="16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Font typeface="PT Sans"/>
              <a:buNone/>
              <a:defRPr sz="2100">
                <a:latin typeface="PT Sans"/>
                <a:ea typeface="PT Sans"/>
                <a:cs typeface="PT Sans"/>
                <a:sym typeface="PT Sans"/>
              </a:defRPr>
            </a:lvl4pPr>
            <a:lvl5pPr lvl="4" algn="ctr" rtl="0">
              <a:lnSpc>
                <a:spcPct val="100000"/>
              </a:lnSpc>
              <a:spcBef>
                <a:spcPts val="0"/>
              </a:spcBef>
              <a:spcAft>
                <a:spcPts val="0"/>
              </a:spcAft>
              <a:buSzPts val="2100"/>
              <a:buFont typeface="PT Sans"/>
              <a:buNone/>
              <a:defRPr sz="2100">
                <a:latin typeface="PT Sans"/>
                <a:ea typeface="PT Sans"/>
                <a:cs typeface="PT Sans"/>
                <a:sym typeface="PT Sans"/>
              </a:defRPr>
            </a:lvl5pPr>
            <a:lvl6pPr lvl="5" algn="ctr" rtl="0">
              <a:lnSpc>
                <a:spcPct val="100000"/>
              </a:lnSpc>
              <a:spcBef>
                <a:spcPts val="0"/>
              </a:spcBef>
              <a:spcAft>
                <a:spcPts val="0"/>
              </a:spcAft>
              <a:buSzPts val="2100"/>
              <a:buFont typeface="PT Sans"/>
              <a:buNone/>
              <a:defRPr sz="2100">
                <a:latin typeface="PT Sans"/>
                <a:ea typeface="PT Sans"/>
                <a:cs typeface="PT Sans"/>
                <a:sym typeface="PT Sans"/>
              </a:defRPr>
            </a:lvl6pPr>
            <a:lvl7pPr lvl="6" algn="ctr" rtl="0">
              <a:lnSpc>
                <a:spcPct val="100000"/>
              </a:lnSpc>
              <a:spcBef>
                <a:spcPts val="0"/>
              </a:spcBef>
              <a:spcAft>
                <a:spcPts val="0"/>
              </a:spcAft>
              <a:buSzPts val="2100"/>
              <a:buFont typeface="PT Sans"/>
              <a:buNone/>
              <a:defRPr sz="2100">
                <a:latin typeface="PT Sans"/>
                <a:ea typeface="PT Sans"/>
                <a:cs typeface="PT Sans"/>
                <a:sym typeface="PT Sans"/>
              </a:defRPr>
            </a:lvl7pPr>
            <a:lvl8pPr lvl="7" algn="ctr" rtl="0">
              <a:lnSpc>
                <a:spcPct val="100000"/>
              </a:lnSpc>
              <a:spcBef>
                <a:spcPts val="0"/>
              </a:spcBef>
              <a:spcAft>
                <a:spcPts val="0"/>
              </a:spcAft>
              <a:buSzPts val="2100"/>
              <a:buFont typeface="PT Sans"/>
              <a:buNone/>
              <a:defRPr sz="2100">
                <a:latin typeface="PT Sans"/>
                <a:ea typeface="PT Sans"/>
                <a:cs typeface="PT Sans"/>
                <a:sym typeface="PT Sans"/>
              </a:defRPr>
            </a:lvl8pPr>
            <a:lvl9pPr lvl="8" algn="ctr" rtl="0">
              <a:lnSpc>
                <a:spcPct val="100000"/>
              </a:lnSpc>
              <a:spcBef>
                <a:spcPts val="0"/>
              </a:spcBef>
              <a:spcAft>
                <a:spcPts val="0"/>
              </a:spcAft>
              <a:buSzPts val="2100"/>
              <a:buFont typeface="PT Sans"/>
              <a:buNone/>
              <a:defRPr sz="2100">
                <a:latin typeface="PT Sans"/>
                <a:ea typeface="PT Sans"/>
                <a:cs typeface="PT Sans"/>
                <a:sym typeface="PT Sans"/>
              </a:defRPr>
            </a:lvl9pPr>
          </a:lstStyle>
          <a:p>
            <a:endParaRPr/>
          </a:p>
        </p:txBody>
      </p:sp>
      <p:sp>
        <p:nvSpPr>
          <p:cNvPr id="532" name="Google Shape;532;p31"/>
          <p:cNvSpPr txBox="1">
            <a:spLocks noGrp="1"/>
          </p:cNvSpPr>
          <p:nvPr>
            <p:ph type="subTitle" idx="8"/>
          </p:nvPr>
        </p:nvSpPr>
        <p:spPr>
          <a:xfrm>
            <a:off x="6028200" y="3197100"/>
            <a:ext cx="2395800" cy="440400"/>
          </a:xfrm>
          <a:prstGeom prst="rect">
            <a:avLst/>
          </a:prstGeom>
          <a:ln w="19050" cap="flat" cmpd="sng">
            <a:solidFill>
              <a:schemeClr val="dk1"/>
            </a:solidFill>
            <a:prstDash val="solid"/>
            <a:round/>
            <a:headEnd type="none" w="sm" len="sm"/>
            <a:tailEnd type="none" w="sm" len="sm"/>
          </a:ln>
        </p:spPr>
        <p:txBody>
          <a:bodyPr spcFirstLastPara="1" wrap="square" lIns="91425" tIns="91425" rIns="91425" bIns="91425" anchor="b" anchorCtr="0">
            <a:noAutofit/>
          </a:bodyPr>
          <a:lstStyle>
            <a:lvl1pPr lvl="0" algn="ctr" rtl="0">
              <a:lnSpc>
                <a:spcPct val="100000"/>
              </a:lnSpc>
              <a:spcBef>
                <a:spcPts val="0"/>
              </a:spcBef>
              <a:spcAft>
                <a:spcPts val="0"/>
              </a:spcAft>
              <a:buClr>
                <a:schemeClr val="dk1"/>
              </a:buClr>
              <a:buSzPts val="2400"/>
              <a:buFont typeface="Bebas Neue"/>
              <a:buNone/>
              <a:defRPr sz="2100" b="1">
                <a:solidFill>
                  <a:schemeClr val="dk1"/>
                </a:solidFill>
                <a:latin typeface="DM Serif Display"/>
                <a:ea typeface="DM Serif Display"/>
                <a:cs typeface="DM Serif Display"/>
                <a:sym typeface="DM Serif Display"/>
              </a:defRPr>
            </a:lvl1pPr>
            <a:lvl2pPr lvl="1"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a:endParaRPr/>
          </a:p>
        </p:txBody>
      </p:sp>
      <p:sp>
        <p:nvSpPr>
          <p:cNvPr id="533" name="Google Shape;533;p31"/>
          <p:cNvSpPr txBox="1">
            <a:spLocks noGrp="1"/>
          </p:cNvSpPr>
          <p:nvPr>
            <p:ph type="title" idx="9"/>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554"/>
        <p:cNvGrpSpPr/>
        <p:nvPr/>
      </p:nvGrpSpPr>
      <p:grpSpPr>
        <a:xfrm>
          <a:off x="0" y="0"/>
          <a:ext cx="0" cy="0"/>
          <a:chOff x="0" y="0"/>
          <a:chExt cx="0" cy="0"/>
        </a:xfrm>
      </p:grpSpPr>
      <p:grpSp>
        <p:nvGrpSpPr>
          <p:cNvPr id="555" name="Google Shape;555;p33"/>
          <p:cNvGrpSpPr/>
          <p:nvPr/>
        </p:nvGrpSpPr>
        <p:grpSpPr>
          <a:xfrm>
            <a:off x="-248937" y="-139313"/>
            <a:ext cx="847575" cy="892200"/>
            <a:chOff x="-248937" y="-139313"/>
            <a:chExt cx="847575" cy="892200"/>
          </a:xfrm>
        </p:grpSpPr>
        <p:sp>
          <p:nvSpPr>
            <p:cNvPr id="556" name="Google Shape;556;p33"/>
            <p:cNvSpPr/>
            <p:nvPr/>
          </p:nvSpPr>
          <p:spPr>
            <a:xfrm rot="-5400000" flipH="1">
              <a:off x="-53262" y="-77988"/>
              <a:ext cx="651900" cy="6519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33"/>
            <p:cNvSpPr/>
            <p:nvPr/>
          </p:nvSpPr>
          <p:spPr>
            <a:xfrm rot="10800000">
              <a:off x="-248937" y="-139313"/>
              <a:ext cx="394500" cy="892200"/>
            </a:xfrm>
            <a:prstGeom prst="round2SameRect">
              <a:avLst>
                <a:gd name="adj1" fmla="val 50000"/>
                <a:gd name="adj2" fmla="val 0"/>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8" name="Google Shape;558;p33"/>
          <p:cNvGrpSpPr/>
          <p:nvPr/>
        </p:nvGrpSpPr>
        <p:grpSpPr>
          <a:xfrm rot="-5400000" flipH="1">
            <a:off x="7323420" y="-146420"/>
            <a:ext cx="549900" cy="906400"/>
            <a:chOff x="170100" y="841698"/>
            <a:chExt cx="549900" cy="906400"/>
          </a:xfrm>
        </p:grpSpPr>
        <p:sp>
          <p:nvSpPr>
            <p:cNvPr id="559" name="Google Shape;559;p33"/>
            <p:cNvSpPr/>
            <p:nvPr/>
          </p:nvSpPr>
          <p:spPr>
            <a:xfrm>
              <a:off x="170100" y="841698"/>
              <a:ext cx="549900" cy="302100"/>
            </a:xfrm>
            <a:prstGeom prst="triangle">
              <a:avLst>
                <a:gd name="adj" fmla="val 5000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60" name="Google Shape;560;p33"/>
            <p:cNvGrpSpPr/>
            <p:nvPr/>
          </p:nvGrpSpPr>
          <p:grpSpPr>
            <a:xfrm>
              <a:off x="170100" y="1143797"/>
              <a:ext cx="549900" cy="604302"/>
              <a:chOff x="8317225" y="2321797"/>
              <a:chExt cx="549900" cy="604302"/>
            </a:xfrm>
          </p:grpSpPr>
          <p:sp>
            <p:nvSpPr>
              <p:cNvPr id="561" name="Google Shape;561;p33"/>
              <p:cNvSpPr/>
              <p:nvPr/>
            </p:nvSpPr>
            <p:spPr>
              <a:xfrm>
                <a:off x="8317225" y="2321797"/>
                <a:ext cx="549900" cy="302100"/>
              </a:xfrm>
              <a:prstGeom prst="triangle">
                <a:avLst>
                  <a:gd name="adj" fmla="val 5000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33"/>
              <p:cNvSpPr/>
              <p:nvPr/>
            </p:nvSpPr>
            <p:spPr>
              <a:xfrm>
                <a:off x="8317225" y="2623998"/>
                <a:ext cx="549900" cy="302100"/>
              </a:xfrm>
              <a:prstGeom prst="triangle">
                <a:avLst>
                  <a:gd name="adj" fmla="val 5000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563" name="Google Shape;563;p33"/>
          <p:cNvGrpSpPr/>
          <p:nvPr/>
        </p:nvGrpSpPr>
        <p:grpSpPr>
          <a:xfrm>
            <a:off x="7028425" y="4012839"/>
            <a:ext cx="2406625" cy="1173400"/>
            <a:chOff x="7028425" y="4012839"/>
            <a:chExt cx="2406625" cy="1173400"/>
          </a:xfrm>
        </p:grpSpPr>
        <p:sp>
          <p:nvSpPr>
            <p:cNvPr id="564" name="Google Shape;564;p33"/>
            <p:cNvSpPr/>
            <p:nvPr/>
          </p:nvSpPr>
          <p:spPr>
            <a:xfrm rot="-5400000" flipH="1">
              <a:off x="7857475" y="4090189"/>
              <a:ext cx="267000" cy="19251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33"/>
            <p:cNvSpPr/>
            <p:nvPr/>
          </p:nvSpPr>
          <p:spPr>
            <a:xfrm flipH="1">
              <a:off x="8589950" y="4450014"/>
              <a:ext cx="732600" cy="7326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33"/>
            <p:cNvSpPr/>
            <p:nvPr/>
          </p:nvSpPr>
          <p:spPr>
            <a:xfrm flipH="1">
              <a:off x="8677400" y="4537464"/>
              <a:ext cx="557700" cy="5577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33"/>
            <p:cNvSpPr/>
            <p:nvPr/>
          </p:nvSpPr>
          <p:spPr>
            <a:xfrm rot="-5400000">
              <a:off x="8477450" y="4012839"/>
              <a:ext cx="957600" cy="957600"/>
            </a:xfrm>
            <a:prstGeom prst="pie">
              <a:avLst>
                <a:gd name="adj1" fmla="val 16199702"/>
                <a:gd name="adj2" fmla="val 7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68" name="Google Shape;568;p33"/>
          <p:cNvGrpSpPr/>
          <p:nvPr/>
        </p:nvGrpSpPr>
        <p:grpSpPr>
          <a:xfrm>
            <a:off x="8430772" y="-56270"/>
            <a:ext cx="1248600" cy="1248600"/>
            <a:chOff x="8430772" y="-56270"/>
            <a:chExt cx="1248600" cy="1248600"/>
          </a:xfrm>
        </p:grpSpPr>
        <p:sp>
          <p:nvSpPr>
            <p:cNvPr id="569" name="Google Shape;569;p33"/>
            <p:cNvSpPr/>
            <p:nvPr/>
          </p:nvSpPr>
          <p:spPr>
            <a:xfrm rot="5400000" flipH="1">
              <a:off x="8430772" y="-56270"/>
              <a:ext cx="1248600" cy="1248600"/>
            </a:xfrm>
            <a:prstGeom prst="ellipse">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33"/>
            <p:cNvSpPr/>
            <p:nvPr/>
          </p:nvSpPr>
          <p:spPr>
            <a:xfrm rot="5400000">
              <a:off x="8609272" y="928322"/>
              <a:ext cx="264000" cy="264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ackground 1">
  <p:cSld name="CUSTOM_9_1">
    <p:spTree>
      <p:nvGrpSpPr>
        <p:cNvPr id="1" name="Shape 571"/>
        <p:cNvGrpSpPr/>
        <p:nvPr/>
      </p:nvGrpSpPr>
      <p:grpSpPr>
        <a:xfrm>
          <a:off x="0" y="0"/>
          <a:ext cx="0" cy="0"/>
          <a:chOff x="0" y="0"/>
          <a:chExt cx="0" cy="0"/>
        </a:xfrm>
      </p:grpSpPr>
      <p:grpSp>
        <p:nvGrpSpPr>
          <p:cNvPr id="572" name="Google Shape;572;p34"/>
          <p:cNvGrpSpPr/>
          <p:nvPr/>
        </p:nvGrpSpPr>
        <p:grpSpPr>
          <a:xfrm>
            <a:off x="-338653" y="4201653"/>
            <a:ext cx="1559700" cy="1386744"/>
            <a:chOff x="-338653" y="4201653"/>
            <a:chExt cx="1559700" cy="1386744"/>
          </a:xfrm>
        </p:grpSpPr>
        <p:sp>
          <p:nvSpPr>
            <p:cNvPr id="573" name="Google Shape;573;p34"/>
            <p:cNvSpPr/>
            <p:nvPr/>
          </p:nvSpPr>
          <p:spPr>
            <a:xfrm rot="5400000" flipH="1">
              <a:off x="-77216" y="4201653"/>
              <a:ext cx="842700" cy="8427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34"/>
            <p:cNvSpPr/>
            <p:nvPr/>
          </p:nvSpPr>
          <p:spPr>
            <a:xfrm rot="5400000" flipH="1">
              <a:off x="28847" y="4396197"/>
              <a:ext cx="824700" cy="1559700"/>
            </a:xfrm>
            <a:prstGeom prst="rect">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75" name="Google Shape;575;p34"/>
          <p:cNvGrpSpPr/>
          <p:nvPr/>
        </p:nvGrpSpPr>
        <p:grpSpPr>
          <a:xfrm>
            <a:off x="-1459310" y="-240347"/>
            <a:ext cx="3015413" cy="2000497"/>
            <a:chOff x="-1459310" y="-240347"/>
            <a:chExt cx="3015413" cy="2000497"/>
          </a:xfrm>
        </p:grpSpPr>
        <p:sp>
          <p:nvSpPr>
            <p:cNvPr id="576" name="Google Shape;576;p34"/>
            <p:cNvSpPr/>
            <p:nvPr/>
          </p:nvSpPr>
          <p:spPr>
            <a:xfrm rot="-5400000" flipH="1">
              <a:off x="25803" y="-1024547"/>
              <a:ext cx="746100" cy="2314500"/>
            </a:xfrm>
            <a:prstGeom prst="roundRect">
              <a:avLst>
                <a:gd name="adj"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34"/>
            <p:cNvSpPr/>
            <p:nvPr/>
          </p:nvSpPr>
          <p:spPr>
            <a:xfrm rot="10800000" flipH="1">
              <a:off x="-1273602" y="-63112"/>
              <a:ext cx="1597200" cy="15972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78" name="Google Shape;578;p34"/>
            <p:cNvGrpSpPr/>
            <p:nvPr/>
          </p:nvGrpSpPr>
          <p:grpSpPr>
            <a:xfrm rot="10800000" flipH="1">
              <a:off x="-1459310" y="-238771"/>
              <a:ext cx="2881756" cy="1998922"/>
              <a:chOff x="-860060" y="3604813"/>
              <a:chExt cx="2309099" cy="1601700"/>
            </a:xfrm>
          </p:grpSpPr>
          <p:grpSp>
            <p:nvGrpSpPr>
              <p:cNvPr id="579" name="Google Shape;579;p34"/>
              <p:cNvGrpSpPr/>
              <p:nvPr/>
            </p:nvGrpSpPr>
            <p:grpSpPr>
              <a:xfrm>
                <a:off x="-860060" y="3604813"/>
                <a:ext cx="2309099" cy="1601700"/>
                <a:chOff x="-860060" y="3300013"/>
                <a:chExt cx="2309099" cy="1601700"/>
              </a:xfrm>
            </p:grpSpPr>
            <p:sp>
              <p:nvSpPr>
                <p:cNvPr id="580" name="Google Shape;580;p34"/>
                <p:cNvSpPr/>
                <p:nvPr/>
              </p:nvSpPr>
              <p:spPr>
                <a:xfrm>
                  <a:off x="-860060" y="3300013"/>
                  <a:ext cx="1601700" cy="1601700"/>
                </a:xfrm>
                <a:prstGeom prst="arc">
                  <a:avLst>
                    <a:gd name="adj1" fmla="val 16200000"/>
                    <a:gd name="adj2" fmla="val 3964"/>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581" name="Google Shape;581;p34"/>
                <p:cNvCxnSpPr>
                  <a:stCxn id="580" idx="2"/>
                </p:cNvCxnSpPr>
                <p:nvPr/>
              </p:nvCxnSpPr>
              <p:spPr>
                <a:xfrm>
                  <a:off x="741640" y="4101787"/>
                  <a:ext cx="707400" cy="0"/>
                </a:xfrm>
                <a:prstGeom prst="straightConnector1">
                  <a:avLst/>
                </a:prstGeom>
                <a:noFill/>
                <a:ln w="19050" cap="flat" cmpd="sng">
                  <a:solidFill>
                    <a:schemeClr val="dk1"/>
                  </a:solidFill>
                  <a:prstDash val="solid"/>
                  <a:round/>
                  <a:headEnd type="none" w="med" len="med"/>
                  <a:tailEnd type="none" w="med" len="med"/>
                </a:ln>
              </p:spPr>
            </p:cxnSp>
          </p:grpSp>
          <p:sp>
            <p:nvSpPr>
              <p:cNvPr id="582" name="Google Shape;582;p34"/>
              <p:cNvSpPr/>
              <p:nvPr/>
            </p:nvSpPr>
            <p:spPr>
              <a:xfrm>
                <a:off x="696617" y="4357355"/>
                <a:ext cx="98400" cy="984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583" name="Google Shape;583;p34"/>
          <p:cNvGrpSpPr/>
          <p:nvPr/>
        </p:nvGrpSpPr>
        <p:grpSpPr>
          <a:xfrm>
            <a:off x="7624300" y="2611650"/>
            <a:ext cx="1840800" cy="2976738"/>
            <a:chOff x="7624300" y="2611650"/>
            <a:chExt cx="1840800" cy="2976738"/>
          </a:xfrm>
        </p:grpSpPr>
        <p:sp>
          <p:nvSpPr>
            <p:cNvPr id="584" name="Google Shape;584;p34"/>
            <p:cNvSpPr/>
            <p:nvPr/>
          </p:nvSpPr>
          <p:spPr>
            <a:xfrm rot="5400000" flipH="1">
              <a:off x="8132350" y="4255638"/>
              <a:ext cx="824700" cy="18408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34"/>
            <p:cNvSpPr/>
            <p:nvPr/>
          </p:nvSpPr>
          <p:spPr>
            <a:xfrm rot="5400000" flipH="1">
              <a:off x="8036488" y="3615750"/>
              <a:ext cx="2432700" cy="424500"/>
            </a:xfrm>
            <a:prstGeom prst="rect">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86" name="Google Shape;586;p34"/>
          <p:cNvSpPr/>
          <p:nvPr/>
        </p:nvSpPr>
        <p:spPr>
          <a:xfrm rot="10800000" flipH="1">
            <a:off x="7340625" y="-63112"/>
            <a:ext cx="1900800" cy="3144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wo columns 3">
  <p:cSld name="Title and two columns 3">
    <p:spTree>
      <p:nvGrpSpPr>
        <p:cNvPr id="1" name="Shape 410"/>
        <p:cNvGrpSpPr/>
        <p:nvPr/>
      </p:nvGrpSpPr>
      <p:grpSpPr>
        <a:xfrm>
          <a:off x="0" y="0"/>
          <a:ext cx="0" cy="0"/>
          <a:chOff x="0" y="0"/>
          <a:chExt cx="0" cy="0"/>
        </a:xfrm>
      </p:grpSpPr>
      <p:sp>
        <p:nvSpPr>
          <p:cNvPr id="411" name="Google Shape;411;p26"/>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412" name="Google Shape;412;p26"/>
          <p:cNvSpPr txBox="1">
            <a:spLocks noGrp="1"/>
          </p:cNvSpPr>
          <p:nvPr>
            <p:ph type="subTitle" idx="1"/>
          </p:nvPr>
        </p:nvSpPr>
        <p:spPr>
          <a:xfrm>
            <a:off x="4577400" y="1149950"/>
            <a:ext cx="3846600" cy="34539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accent3"/>
              </a:buClr>
              <a:buSzPts val="1400"/>
              <a:buChar char="●"/>
              <a:defRPr sz="1600" b="0"/>
            </a:lvl1pPr>
            <a:lvl2pPr lvl="1" algn="ctr" rtl="0">
              <a:lnSpc>
                <a:spcPct val="100000"/>
              </a:lnSpc>
              <a:spcBef>
                <a:spcPts val="0"/>
              </a:spcBef>
              <a:spcAft>
                <a:spcPts val="0"/>
              </a:spcAft>
              <a:buSzPts val="1400"/>
              <a:buChar char="○"/>
              <a:defRPr/>
            </a:lvl2pPr>
            <a:lvl3pPr lvl="2" algn="ctr" rtl="0">
              <a:lnSpc>
                <a:spcPct val="100000"/>
              </a:lnSpc>
              <a:spcBef>
                <a:spcPts val="0"/>
              </a:spcBef>
              <a:spcAft>
                <a:spcPts val="0"/>
              </a:spcAft>
              <a:buSzPts val="1400"/>
              <a:buChar char="■"/>
              <a:defRPr/>
            </a:lvl3pPr>
            <a:lvl4pPr lvl="3" algn="ctr" rtl="0">
              <a:lnSpc>
                <a:spcPct val="100000"/>
              </a:lnSpc>
              <a:spcBef>
                <a:spcPts val="0"/>
              </a:spcBef>
              <a:spcAft>
                <a:spcPts val="0"/>
              </a:spcAft>
              <a:buSzPts val="1400"/>
              <a:buChar char="●"/>
              <a:defRPr/>
            </a:lvl4pPr>
            <a:lvl5pPr lvl="4" algn="ctr" rtl="0">
              <a:lnSpc>
                <a:spcPct val="100000"/>
              </a:lnSpc>
              <a:spcBef>
                <a:spcPts val="0"/>
              </a:spcBef>
              <a:spcAft>
                <a:spcPts val="0"/>
              </a:spcAft>
              <a:buSzPts val="1400"/>
              <a:buChar char="○"/>
              <a:defRPr/>
            </a:lvl5pPr>
            <a:lvl6pPr lvl="5" algn="ctr" rtl="0">
              <a:lnSpc>
                <a:spcPct val="100000"/>
              </a:lnSpc>
              <a:spcBef>
                <a:spcPts val="0"/>
              </a:spcBef>
              <a:spcAft>
                <a:spcPts val="0"/>
              </a:spcAft>
              <a:buSzPts val="1400"/>
              <a:buChar char="■"/>
              <a:defRPr/>
            </a:lvl6pPr>
            <a:lvl7pPr lvl="6" algn="ctr" rtl="0">
              <a:lnSpc>
                <a:spcPct val="100000"/>
              </a:lnSpc>
              <a:spcBef>
                <a:spcPts val="0"/>
              </a:spcBef>
              <a:spcAft>
                <a:spcPts val="0"/>
              </a:spcAft>
              <a:buSzPts val="1400"/>
              <a:buChar char="●"/>
              <a:defRPr/>
            </a:lvl7pPr>
            <a:lvl8pPr lvl="7" algn="ctr" rtl="0">
              <a:lnSpc>
                <a:spcPct val="100000"/>
              </a:lnSpc>
              <a:spcBef>
                <a:spcPts val="0"/>
              </a:spcBef>
              <a:spcAft>
                <a:spcPts val="0"/>
              </a:spcAft>
              <a:buSzPts val="1400"/>
              <a:buChar char="○"/>
              <a:defRPr/>
            </a:lvl8pPr>
            <a:lvl9pPr lvl="8" algn="ctr" rtl="0">
              <a:lnSpc>
                <a:spcPct val="100000"/>
              </a:lnSpc>
              <a:spcBef>
                <a:spcPts val="0"/>
              </a:spcBef>
              <a:spcAft>
                <a:spcPts val="0"/>
              </a:spcAft>
              <a:buSzPts val="1400"/>
              <a:buChar char="■"/>
              <a:defRPr/>
            </a:lvl9pPr>
          </a:lstStyle>
          <a:p>
            <a:endParaRPr/>
          </a:p>
        </p:txBody>
      </p:sp>
      <p:sp>
        <p:nvSpPr>
          <p:cNvPr id="413" name="Google Shape;413;p26"/>
          <p:cNvSpPr txBox="1">
            <a:spLocks noGrp="1"/>
          </p:cNvSpPr>
          <p:nvPr>
            <p:ph type="subTitle" idx="2"/>
          </p:nvPr>
        </p:nvSpPr>
        <p:spPr>
          <a:xfrm>
            <a:off x="720000" y="1149950"/>
            <a:ext cx="3846600" cy="34539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accent3"/>
              </a:buClr>
              <a:buSzPts val="1400"/>
              <a:buFont typeface="Manrope"/>
              <a:buChar char="●"/>
              <a:defRPr sz="1600" b="0"/>
            </a:lvl1pPr>
            <a:lvl2pPr lvl="1" algn="ctr" rtl="0">
              <a:lnSpc>
                <a:spcPct val="100000"/>
              </a:lnSpc>
              <a:spcBef>
                <a:spcPts val="0"/>
              </a:spcBef>
              <a:spcAft>
                <a:spcPts val="0"/>
              </a:spcAft>
              <a:buSzPts val="1400"/>
              <a:buChar char="○"/>
              <a:defRPr/>
            </a:lvl2pPr>
            <a:lvl3pPr lvl="2" algn="ctr" rtl="0">
              <a:lnSpc>
                <a:spcPct val="100000"/>
              </a:lnSpc>
              <a:spcBef>
                <a:spcPts val="0"/>
              </a:spcBef>
              <a:spcAft>
                <a:spcPts val="0"/>
              </a:spcAft>
              <a:buSzPts val="1400"/>
              <a:buChar char="■"/>
              <a:defRPr/>
            </a:lvl3pPr>
            <a:lvl4pPr lvl="3" algn="ctr" rtl="0">
              <a:lnSpc>
                <a:spcPct val="100000"/>
              </a:lnSpc>
              <a:spcBef>
                <a:spcPts val="0"/>
              </a:spcBef>
              <a:spcAft>
                <a:spcPts val="0"/>
              </a:spcAft>
              <a:buSzPts val="1400"/>
              <a:buChar char="●"/>
              <a:defRPr/>
            </a:lvl4pPr>
            <a:lvl5pPr lvl="4" algn="ctr" rtl="0">
              <a:lnSpc>
                <a:spcPct val="100000"/>
              </a:lnSpc>
              <a:spcBef>
                <a:spcPts val="0"/>
              </a:spcBef>
              <a:spcAft>
                <a:spcPts val="0"/>
              </a:spcAft>
              <a:buSzPts val="1400"/>
              <a:buChar char="○"/>
              <a:defRPr/>
            </a:lvl5pPr>
            <a:lvl6pPr lvl="5" algn="ctr" rtl="0">
              <a:lnSpc>
                <a:spcPct val="100000"/>
              </a:lnSpc>
              <a:spcBef>
                <a:spcPts val="0"/>
              </a:spcBef>
              <a:spcAft>
                <a:spcPts val="0"/>
              </a:spcAft>
              <a:buSzPts val="1400"/>
              <a:buChar char="■"/>
              <a:defRPr/>
            </a:lvl6pPr>
            <a:lvl7pPr lvl="6" algn="ctr" rtl="0">
              <a:lnSpc>
                <a:spcPct val="100000"/>
              </a:lnSpc>
              <a:spcBef>
                <a:spcPts val="0"/>
              </a:spcBef>
              <a:spcAft>
                <a:spcPts val="0"/>
              </a:spcAft>
              <a:buSzPts val="1400"/>
              <a:buChar char="●"/>
              <a:defRPr/>
            </a:lvl7pPr>
            <a:lvl8pPr lvl="7" algn="ctr" rtl="0">
              <a:lnSpc>
                <a:spcPct val="100000"/>
              </a:lnSpc>
              <a:spcBef>
                <a:spcPts val="0"/>
              </a:spcBef>
              <a:spcAft>
                <a:spcPts val="0"/>
              </a:spcAft>
              <a:buSzPts val="1400"/>
              <a:buChar char="○"/>
              <a:defRPr/>
            </a:lvl8pPr>
            <a:lvl9pPr lvl="8" algn="ctr" rtl="0">
              <a:lnSpc>
                <a:spcPct val="100000"/>
              </a:lnSpc>
              <a:spcBef>
                <a:spcPts val="0"/>
              </a:spcBef>
              <a:spcAft>
                <a:spcPts val="0"/>
              </a:spcAft>
              <a:buSzPts val="1400"/>
              <a:buChar char="■"/>
              <a:defRPr/>
            </a:lvl9pPr>
          </a:lstStyle>
          <a:p>
            <a:endParaRPr/>
          </a:p>
        </p:txBody>
      </p:sp>
      <p:grpSp>
        <p:nvGrpSpPr>
          <p:cNvPr id="414" name="Google Shape;414;p26"/>
          <p:cNvGrpSpPr/>
          <p:nvPr/>
        </p:nvGrpSpPr>
        <p:grpSpPr>
          <a:xfrm>
            <a:off x="5419832" y="4768559"/>
            <a:ext cx="3743725" cy="394503"/>
            <a:chOff x="5400275" y="4749002"/>
            <a:chExt cx="3743725" cy="394503"/>
          </a:xfrm>
        </p:grpSpPr>
        <p:sp>
          <p:nvSpPr>
            <p:cNvPr id="415" name="Google Shape;415;p26"/>
            <p:cNvSpPr/>
            <p:nvPr/>
          </p:nvSpPr>
          <p:spPr>
            <a:xfrm flipH="1">
              <a:off x="6048600" y="4749004"/>
              <a:ext cx="3095400" cy="3945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26"/>
            <p:cNvSpPr/>
            <p:nvPr/>
          </p:nvSpPr>
          <p:spPr>
            <a:xfrm flipH="1">
              <a:off x="5400275" y="4749002"/>
              <a:ext cx="648300" cy="394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17" name="Google Shape;417;p26"/>
          <p:cNvGrpSpPr/>
          <p:nvPr/>
        </p:nvGrpSpPr>
        <p:grpSpPr>
          <a:xfrm>
            <a:off x="-176000" y="-29336"/>
            <a:ext cx="1192025" cy="993625"/>
            <a:chOff x="-176000" y="0"/>
            <a:chExt cx="1192025" cy="993625"/>
          </a:xfrm>
        </p:grpSpPr>
        <p:sp>
          <p:nvSpPr>
            <p:cNvPr id="418" name="Google Shape;418;p26"/>
            <p:cNvSpPr/>
            <p:nvPr/>
          </p:nvSpPr>
          <p:spPr>
            <a:xfrm rot="5400000" flipH="1">
              <a:off x="72850" y="-248850"/>
              <a:ext cx="394500" cy="892200"/>
            </a:xfrm>
            <a:prstGeom prst="round2SameRect">
              <a:avLst>
                <a:gd name="adj1" fmla="val 50000"/>
                <a:gd name="adj2" fmla="val 0"/>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26"/>
            <p:cNvSpPr/>
            <p:nvPr/>
          </p:nvSpPr>
          <p:spPr>
            <a:xfrm flipH="1">
              <a:off x="377850" y="169700"/>
              <a:ext cx="484800" cy="4848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26"/>
            <p:cNvSpPr/>
            <p:nvPr/>
          </p:nvSpPr>
          <p:spPr>
            <a:xfrm rot="10800000">
              <a:off x="58425" y="36025"/>
              <a:ext cx="957600" cy="957600"/>
            </a:xfrm>
            <a:prstGeom prst="pie">
              <a:avLst>
                <a:gd name="adj1" fmla="val 16199702"/>
                <a:gd name="adj2" fmla="val 7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2792963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79"/>
        <p:cNvGrpSpPr/>
        <p:nvPr/>
      </p:nvGrpSpPr>
      <p:grpSpPr>
        <a:xfrm>
          <a:off x="0" y="0"/>
          <a:ext cx="0" cy="0"/>
          <a:chOff x="0" y="0"/>
          <a:chExt cx="0" cy="0"/>
        </a:xfrm>
      </p:grpSpPr>
      <p:grpSp>
        <p:nvGrpSpPr>
          <p:cNvPr id="80" name="Google Shape;80;p6"/>
          <p:cNvGrpSpPr/>
          <p:nvPr/>
        </p:nvGrpSpPr>
        <p:grpSpPr>
          <a:xfrm>
            <a:off x="-150400" y="-80200"/>
            <a:ext cx="481325" cy="1854900"/>
            <a:chOff x="-150400" y="-80200"/>
            <a:chExt cx="481325" cy="1854900"/>
          </a:xfrm>
        </p:grpSpPr>
        <p:sp>
          <p:nvSpPr>
            <p:cNvPr id="81" name="Google Shape;81;p6"/>
            <p:cNvSpPr/>
            <p:nvPr/>
          </p:nvSpPr>
          <p:spPr>
            <a:xfrm>
              <a:off x="-150400" y="-80200"/>
              <a:ext cx="371100" cy="1854900"/>
            </a:xfrm>
            <a:prstGeom prst="rect">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6"/>
            <p:cNvSpPr/>
            <p:nvPr/>
          </p:nvSpPr>
          <p:spPr>
            <a:xfrm>
              <a:off x="50125" y="511350"/>
              <a:ext cx="280800" cy="2808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3" name="Google Shape;83;p6"/>
          <p:cNvGrpSpPr/>
          <p:nvPr/>
        </p:nvGrpSpPr>
        <p:grpSpPr>
          <a:xfrm>
            <a:off x="-1134587" y="4604000"/>
            <a:ext cx="1854600" cy="848900"/>
            <a:chOff x="-1134587" y="4604000"/>
            <a:chExt cx="1854600" cy="848900"/>
          </a:xfrm>
        </p:grpSpPr>
        <p:sp>
          <p:nvSpPr>
            <p:cNvPr id="84" name="Google Shape;84;p6"/>
            <p:cNvSpPr/>
            <p:nvPr/>
          </p:nvSpPr>
          <p:spPr>
            <a:xfrm rot="5400000">
              <a:off x="-506237" y="4226650"/>
              <a:ext cx="597900" cy="1854600"/>
            </a:xfrm>
            <a:prstGeom prst="roundRect">
              <a:avLst>
                <a:gd name="adj"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6"/>
            <p:cNvSpPr/>
            <p:nvPr/>
          </p:nvSpPr>
          <p:spPr>
            <a:xfrm rot="10800000">
              <a:off x="156878" y="4604000"/>
              <a:ext cx="371100" cy="3711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6" name="Google Shape;86;p6"/>
          <p:cNvGrpSpPr/>
          <p:nvPr/>
        </p:nvGrpSpPr>
        <p:grpSpPr>
          <a:xfrm>
            <a:off x="8237025" y="3982450"/>
            <a:ext cx="983100" cy="1637850"/>
            <a:chOff x="8160825" y="3906250"/>
            <a:chExt cx="983100" cy="1637850"/>
          </a:xfrm>
        </p:grpSpPr>
        <p:sp>
          <p:nvSpPr>
            <p:cNvPr id="87" name="Google Shape;87;p6"/>
            <p:cNvSpPr/>
            <p:nvPr/>
          </p:nvSpPr>
          <p:spPr>
            <a:xfrm>
              <a:off x="8732925" y="3906250"/>
              <a:ext cx="411000" cy="12600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6"/>
            <p:cNvSpPr/>
            <p:nvPr/>
          </p:nvSpPr>
          <p:spPr>
            <a:xfrm>
              <a:off x="8160825" y="4763800"/>
              <a:ext cx="780300" cy="780300"/>
            </a:xfrm>
            <a:prstGeom prst="pie">
              <a:avLst>
                <a:gd name="adj1" fmla="val 10785185"/>
                <a:gd name="adj2" fmla="val 15479"/>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9" name="Google Shape;89;p6"/>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4086890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text 5">
  <p:cSld name="Title and text 5">
    <p:spTree>
      <p:nvGrpSpPr>
        <p:cNvPr id="1" name="Shape 314"/>
        <p:cNvGrpSpPr/>
        <p:nvPr/>
      </p:nvGrpSpPr>
      <p:grpSpPr>
        <a:xfrm>
          <a:off x="0" y="0"/>
          <a:ext cx="0" cy="0"/>
          <a:chOff x="0" y="0"/>
          <a:chExt cx="0" cy="0"/>
        </a:xfrm>
      </p:grpSpPr>
      <p:grpSp>
        <p:nvGrpSpPr>
          <p:cNvPr id="315" name="Google Shape;315;p20"/>
          <p:cNvGrpSpPr/>
          <p:nvPr/>
        </p:nvGrpSpPr>
        <p:grpSpPr>
          <a:xfrm>
            <a:off x="-446700" y="-85487"/>
            <a:ext cx="1365894" cy="2426699"/>
            <a:chOff x="-446700" y="-85487"/>
            <a:chExt cx="1365894" cy="2426699"/>
          </a:xfrm>
        </p:grpSpPr>
        <p:sp>
          <p:nvSpPr>
            <p:cNvPr id="316" name="Google Shape;316;p20"/>
            <p:cNvSpPr/>
            <p:nvPr/>
          </p:nvSpPr>
          <p:spPr>
            <a:xfrm rot="5400000">
              <a:off x="-1294350" y="886663"/>
              <a:ext cx="2302200" cy="6069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20"/>
            <p:cNvSpPr/>
            <p:nvPr/>
          </p:nvSpPr>
          <p:spPr>
            <a:xfrm rot="10800000">
              <a:off x="-376806" y="-85487"/>
              <a:ext cx="1296000" cy="496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20"/>
            <p:cNvSpPr/>
            <p:nvPr/>
          </p:nvSpPr>
          <p:spPr>
            <a:xfrm>
              <a:off x="-446700" y="252575"/>
              <a:ext cx="957600" cy="957600"/>
            </a:xfrm>
            <a:prstGeom prst="pie">
              <a:avLst>
                <a:gd name="adj1" fmla="val 16199702"/>
                <a:gd name="adj2" fmla="val 7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19" name="Google Shape;319;p20"/>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320" name="Google Shape;320;p20"/>
          <p:cNvSpPr txBox="1">
            <a:spLocks noGrp="1"/>
          </p:cNvSpPr>
          <p:nvPr>
            <p:ph type="subTitle" idx="1"/>
          </p:nvPr>
        </p:nvSpPr>
        <p:spPr>
          <a:xfrm>
            <a:off x="713225" y="1149950"/>
            <a:ext cx="7704000" cy="3454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3"/>
              </a:buClr>
              <a:buSzPts val="1600"/>
              <a:buChar char="●"/>
              <a:defRPr b="0"/>
            </a:lvl1pPr>
            <a:lvl2pPr lvl="1" algn="ctr" rtl="0">
              <a:lnSpc>
                <a:spcPct val="100000"/>
              </a:lnSpc>
              <a:spcBef>
                <a:spcPts val="0"/>
              </a:spcBef>
              <a:spcAft>
                <a:spcPts val="0"/>
              </a:spcAft>
              <a:buSzPts val="1400"/>
              <a:buChar char="○"/>
              <a:defRPr/>
            </a:lvl2pPr>
            <a:lvl3pPr lvl="2" algn="ctr" rtl="0">
              <a:lnSpc>
                <a:spcPct val="100000"/>
              </a:lnSpc>
              <a:spcBef>
                <a:spcPts val="0"/>
              </a:spcBef>
              <a:spcAft>
                <a:spcPts val="0"/>
              </a:spcAft>
              <a:buSzPts val="1400"/>
              <a:buChar char="■"/>
              <a:defRPr/>
            </a:lvl3pPr>
            <a:lvl4pPr lvl="3" algn="ctr" rtl="0">
              <a:lnSpc>
                <a:spcPct val="100000"/>
              </a:lnSpc>
              <a:spcBef>
                <a:spcPts val="0"/>
              </a:spcBef>
              <a:spcAft>
                <a:spcPts val="0"/>
              </a:spcAft>
              <a:buSzPts val="1400"/>
              <a:buChar char="●"/>
              <a:defRPr/>
            </a:lvl4pPr>
            <a:lvl5pPr lvl="4" algn="ctr" rtl="0">
              <a:lnSpc>
                <a:spcPct val="100000"/>
              </a:lnSpc>
              <a:spcBef>
                <a:spcPts val="0"/>
              </a:spcBef>
              <a:spcAft>
                <a:spcPts val="0"/>
              </a:spcAft>
              <a:buSzPts val="1400"/>
              <a:buChar char="○"/>
              <a:defRPr/>
            </a:lvl5pPr>
            <a:lvl6pPr lvl="5" algn="ctr" rtl="0">
              <a:lnSpc>
                <a:spcPct val="100000"/>
              </a:lnSpc>
              <a:spcBef>
                <a:spcPts val="0"/>
              </a:spcBef>
              <a:spcAft>
                <a:spcPts val="0"/>
              </a:spcAft>
              <a:buSzPts val="1400"/>
              <a:buChar char="■"/>
              <a:defRPr/>
            </a:lvl6pPr>
            <a:lvl7pPr lvl="6" algn="ctr" rtl="0">
              <a:lnSpc>
                <a:spcPct val="100000"/>
              </a:lnSpc>
              <a:spcBef>
                <a:spcPts val="0"/>
              </a:spcBef>
              <a:spcAft>
                <a:spcPts val="0"/>
              </a:spcAft>
              <a:buSzPts val="1400"/>
              <a:buChar char="●"/>
              <a:defRPr/>
            </a:lvl7pPr>
            <a:lvl8pPr lvl="7" algn="ctr" rtl="0">
              <a:lnSpc>
                <a:spcPct val="100000"/>
              </a:lnSpc>
              <a:spcBef>
                <a:spcPts val="0"/>
              </a:spcBef>
              <a:spcAft>
                <a:spcPts val="0"/>
              </a:spcAft>
              <a:buSzPts val="1400"/>
              <a:buChar char="○"/>
              <a:defRPr/>
            </a:lvl8pPr>
            <a:lvl9pPr lvl="8" algn="ctr" rtl="0">
              <a:lnSpc>
                <a:spcPct val="100000"/>
              </a:lnSpc>
              <a:spcBef>
                <a:spcPts val="0"/>
              </a:spcBef>
              <a:spcAft>
                <a:spcPts val="0"/>
              </a:spcAft>
              <a:buSzPts val="1400"/>
              <a:buChar char="■"/>
              <a:defRPr/>
            </a:lvl9pPr>
          </a:lstStyle>
          <a:p>
            <a:endParaRPr/>
          </a:p>
        </p:txBody>
      </p:sp>
      <p:grpSp>
        <p:nvGrpSpPr>
          <p:cNvPr id="321" name="Google Shape;321;p20"/>
          <p:cNvGrpSpPr/>
          <p:nvPr/>
        </p:nvGrpSpPr>
        <p:grpSpPr>
          <a:xfrm>
            <a:off x="7831188" y="4536600"/>
            <a:ext cx="1820100" cy="768863"/>
            <a:chOff x="7743163" y="4536600"/>
            <a:chExt cx="1820100" cy="768863"/>
          </a:xfrm>
        </p:grpSpPr>
        <p:sp>
          <p:nvSpPr>
            <p:cNvPr id="322" name="Google Shape;322;p20"/>
            <p:cNvSpPr/>
            <p:nvPr/>
          </p:nvSpPr>
          <p:spPr>
            <a:xfrm rot="10800000">
              <a:off x="7743163" y="4989563"/>
              <a:ext cx="1820100" cy="3159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20"/>
            <p:cNvSpPr/>
            <p:nvPr/>
          </p:nvSpPr>
          <p:spPr>
            <a:xfrm>
              <a:off x="8537100" y="4536600"/>
              <a:ext cx="606900" cy="6069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769014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pic>
        <p:nvPicPr>
          <p:cNvPr id="2" name="Picture 1">
            <a:extLst>
              <a:ext uri="{FF2B5EF4-FFF2-40B4-BE49-F238E27FC236}">
                <a16:creationId xmlns:a16="http://schemas.microsoft.com/office/drawing/2014/main" id="{44B17980-260B-8DFC-1126-7305111BAF0B}"/>
              </a:ext>
            </a:extLst>
          </p:cNvPr>
          <p:cNvPicPr>
            <a:picLocks noChangeAspect="1"/>
          </p:cNvPicPr>
          <p:nvPr userDrawn="1"/>
        </p:nvPicPr>
        <p:blipFill>
          <a:blip r:embed="rId11"/>
          <a:stretch>
            <a:fillRect/>
          </a:stretch>
        </p:blipFill>
        <p:spPr>
          <a:xfrm>
            <a:off x="2779620" y="1449989"/>
            <a:ext cx="3584759" cy="2243522"/>
          </a:xfrm>
          <a:prstGeom prst="rect">
            <a:avLst/>
          </a:prstGeom>
        </p:spPr>
      </p:pic>
      <p:sp>
        <p:nvSpPr>
          <p:cNvPr id="6" name="Google Shape;6;p1"/>
          <p:cNvSpPr txBox="1">
            <a:spLocks noGrp="1"/>
          </p:cNvSpPr>
          <p:nvPr>
            <p:ph type="title"/>
          </p:nvPr>
        </p:nvSpPr>
        <p:spPr>
          <a:xfrm>
            <a:off x="713225" y="445025"/>
            <a:ext cx="77175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500"/>
              <a:buFont typeface="DM Serif Display"/>
              <a:buNone/>
              <a:defRPr sz="3500" b="1">
                <a:solidFill>
                  <a:schemeClr val="dk1"/>
                </a:solidFill>
                <a:latin typeface="DM Serif Display"/>
                <a:ea typeface="DM Serif Display"/>
                <a:cs typeface="DM Serif Display"/>
                <a:sym typeface="DM Serif Display"/>
              </a:defRPr>
            </a:lvl1pPr>
            <a:lvl2pPr lvl="1" rtl="0">
              <a:spcBef>
                <a:spcPts val="0"/>
              </a:spcBef>
              <a:spcAft>
                <a:spcPts val="0"/>
              </a:spcAft>
              <a:buClr>
                <a:schemeClr val="dk1"/>
              </a:buClr>
              <a:buSzPts val="3500"/>
              <a:buFont typeface="DM Serif Display"/>
              <a:buNone/>
              <a:defRPr sz="3500">
                <a:solidFill>
                  <a:schemeClr val="dk1"/>
                </a:solidFill>
                <a:latin typeface="DM Serif Display"/>
                <a:ea typeface="DM Serif Display"/>
                <a:cs typeface="DM Serif Display"/>
                <a:sym typeface="DM Serif Display"/>
              </a:defRPr>
            </a:lvl2pPr>
            <a:lvl3pPr lvl="2" rtl="0">
              <a:spcBef>
                <a:spcPts val="0"/>
              </a:spcBef>
              <a:spcAft>
                <a:spcPts val="0"/>
              </a:spcAft>
              <a:buClr>
                <a:schemeClr val="dk1"/>
              </a:buClr>
              <a:buSzPts val="3500"/>
              <a:buFont typeface="DM Serif Display"/>
              <a:buNone/>
              <a:defRPr sz="3500">
                <a:solidFill>
                  <a:schemeClr val="dk1"/>
                </a:solidFill>
                <a:latin typeface="DM Serif Display"/>
                <a:ea typeface="DM Serif Display"/>
                <a:cs typeface="DM Serif Display"/>
                <a:sym typeface="DM Serif Display"/>
              </a:defRPr>
            </a:lvl3pPr>
            <a:lvl4pPr lvl="3" rtl="0">
              <a:spcBef>
                <a:spcPts val="0"/>
              </a:spcBef>
              <a:spcAft>
                <a:spcPts val="0"/>
              </a:spcAft>
              <a:buClr>
                <a:schemeClr val="dk1"/>
              </a:buClr>
              <a:buSzPts val="3500"/>
              <a:buFont typeface="DM Serif Display"/>
              <a:buNone/>
              <a:defRPr sz="3500">
                <a:solidFill>
                  <a:schemeClr val="dk1"/>
                </a:solidFill>
                <a:latin typeface="DM Serif Display"/>
                <a:ea typeface="DM Serif Display"/>
                <a:cs typeface="DM Serif Display"/>
                <a:sym typeface="DM Serif Display"/>
              </a:defRPr>
            </a:lvl4pPr>
            <a:lvl5pPr lvl="4" rtl="0">
              <a:spcBef>
                <a:spcPts val="0"/>
              </a:spcBef>
              <a:spcAft>
                <a:spcPts val="0"/>
              </a:spcAft>
              <a:buClr>
                <a:schemeClr val="dk1"/>
              </a:buClr>
              <a:buSzPts val="3500"/>
              <a:buFont typeface="DM Serif Display"/>
              <a:buNone/>
              <a:defRPr sz="3500">
                <a:solidFill>
                  <a:schemeClr val="dk1"/>
                </a:solidFill>
                <a:latin typeface="DM Serif Display"/>
                <a:ea typeface="DM Serif Display"/>
                <a:cs typeface="DM Serif Display"/>
                <a:sym typeface="DM Serif Display"/>
              </a:defRPr>
            </a:lvl5pPr>
            <a:lvl6pPr lvl="5" rtl="0">
              <a:spcBef>
                <a:spcPts val="0"/>
              </a:spcBef>
              <a:spcAft>
                <a:spcPts val="0"/>
              </a:spcAft>
              <a:buClr>
                <a:schemeClr val="dk1"/>
              </a:buClr>
              <a:buSzPts val="3500"/>
              <a:buFont typeface="DM Serif Display"/>
              <a:buNone/>
              <a:defRPr sz="3500">
                <a:solidFill>
                  <a:schemeClr val="dk1"/>
                </a:solidFill>
                <a:latin typeface="DM Serif Display"/>
                <a:ea typeface="DM Serif Display"/>
                <a:cs typeface="DM Serif Display"/>
                <a:sym typeface="DM Serif Display"/>
              </a:defRPr>
            </a:lvl6pPr>
            <a:lvl7pPr lvl="6" rtl="0">
              <a:spcBef>
                <a:spcPts val="0"/>
              </a:spcBef>
              <a:spcAft>
                <a:spcPts val="0"/>
              </a:spcAft>
              <a:buClr>
                <a:schemeClr val="dk1"/>
              </a:buClr>
              <a:buSzPts val="3500"/>
              <a:buFont typeface="DM Serif Display"/>
              <a:buNone/>
              <a:defRPr sz="3500">
                <a:solidFill>
                  <a:schemeClr val="dk1"/>
                </a:solidFill>
                <a:latin typeface="DM Serif Display"/>
                <a:ea typeface="DM Serif Display"/>
                <a:cs typeface="DM Serif Display"/>
                <a:sym typeface="DM Serif Display"/>
              </a:defRPr>
            </a:lvl7pPr>
            <a:lvl8pPr lvl="7" rtl="0">
              <a:spcBef>
                <a:spcPts val="0"/>
              </a:spcBef>
              <a:spcAft>
                <a:spcPts val="0"/>
              </a:spcAft>
              <a:buClr>
                <a:schemeClr val="dk1"/>
              </a:buClr>
              <a:buSzPts val="3500"/>
              <a:buFont typeface="DM Serif Display"/>
              <a:buNone/>
              <a:defRPr sz="3500">
                <a:solidFill>
                  <a:schemeClr val="dk1"/>
                </a:solidFill>
                <a:latin typeface="DM Serif Display"/>
                <a:ea typeface="DM Serif Display"/>
                <a:cs typeface="DM Serif Display"/>
                <a:sym typeface="DM Serif Display"/>
              </a:defRPr>
            </a:lvl8pPr>
            <a:lvl9pPr lvl="8" rtl="0">
              <a:spcBef>
                <a:spcPts val="0"/>
              </a:spcBef>
              <a:spcAft>
                <a:spcPts val="0"/>
              </a:spcAft>
              <a:buClr>
                <a:schemeClr val="dk1"/>
              </a:buClr>
              <a:buSzPts val="3500"/>
              <a:buFont typeface="DM Serif Display"/>
              <a:buNone/>
              <a:defRPr sz="3500">
                <a:solidFill>
                  <a:schemeClr val="dk1"/>
                </a:solidFill>
                <a:latin typeface="DM Serif Display"/>
                <a:ea typeface="DM Serif Display"/>
                <a:cs typeface="DM Serif Display"/>
                <a:sym typeface="DM Serif Display"/>
              </a:defRPr>
            </a:lvl9pPr>
          </a:lstStyle>
          <a:p>
            <a:endParaRPr/>
          </a:p>
        </p:txBody>
      </p:sp>
      <p:sp>
        <p:nvSpPr>
          <p:cNvPr id="7" name="Google Shape;7;p1"/>
          <p:cNvSpPr txBox="1">
            <a:spLocks noGrp="1"/>
          </p:cNvSpPr>
          <p:nvPr>
            <p:ph type="body" idx="1"/>
          </p:nvPr>
        </p:nvSpPr>
        <p:spPr>
          <a:xfrm>
            <a:off x="713225" y="1152475"/>
            <a:ext cx="7717500" cy="34164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1"/>
              </a:buClr>
              <a:buSzPts val="1400"/>
              <a:buFont typeface="Manrope Medium"/>
              <a:buChar char="●"/>
              <a:defRPr>
                <a:solidFill>
                  <a:schemeClr val="dk1"/>
                </a:solidFill>
                <a:latin typeface="Manrope Medium"/>
                <a:ea typeface="Manrope Medium"/>
                <a:cs typeface="Manrope Medium"/>
                <a:sym typeface="Manrope Medium"/>
              </a:defRPr>
            </a:lvl1pPr>
            <a:lvl2pPr marL="914400" lvl="1" indent="-317500">
              <a:lnSpc>
                <a:spcPct val="100000"/>
              </a:lnSpc>
              <a:spcBef>
                <a:spcPts val="1600"/>
              </a:spcBef>
              <a:spcAft>
                <a:spcPts val="0"/>
              </a:spcAft>
              <a:buClr>
                <a:schemeClr val="dk1"/>
              </a:buClr>
              <a:buSzPts val="1400"/>
              <a:buFont typeface="Manrope Medium"/>
              <a:buChar char="○"/>
              <a:defRPr>
                <a:solidFill>
                  <a:schemeClr val="dk1"/>
                </a:solidFill>
                <a:latin typeface="Manrope Medium"/>
                <a:ea typeface="Manrope Medium"/>
                <a:cs typeface="Manrope Medium"/>
                <a:sym typeface="Manrope Medium"/>
              </a:defRPr>
            </a:lvl2pPr>
            <a:lvl3pPr marL="1371600" lvl="2" indent="-317500">
              <a:lnSpc>
                <a:spcPct val="100000"/>
              </a:lnSpc>
              <a:spcBef>
                <a:spcPts val="1600"/>
              </a:spcBef>
              <a:spcAft>
                <a:spcPts val="0"/>
              </a:spcAft>
              <a:buClr>
                <a:schemeClr val="dk1"/>
              </a:buClr>
              <a:buSzPts val="1400"/>
              <a:buFont typeface="Manrope Medium"/>
              <a:buChar char="■"/>
              <a:defRPr>
                <a:solidFill>
                  <a:schemeClr val="dk1"/>
                </a:solidFill>
                <a:latin typeface="Manrope Medium"/>
                <a:ea typeface="Manrope Medium"/>
                <a:cs typeface="Manrope Medium"/>
                <a:sym typeface="Manrope Medium"/>
              </a:defRPr>
            </a:lvl3pPr>
            <a:lvl4pPr marL="1828800" lvl="3" indent="-317500">
              <a:lnSpc>
                <a:spcPct val="100000"/>
              </a:lnSpc>
              <a:spcBef>
                <a:spcPts val="1600"/>
              </a:spcBef>
              <a:spcAft>
                <a:spcPts val="0"/>
              </a:spcAft>
              <a:buClr>
                <a:schemeClr val="dk1"/>
              </a:buClr>
              <a:buSzPts val="1400"/>
              <a:buFont typeface="Manrope Medium"/>
              <a:buChar char="●"/>
              <a:defRPr>
                <a:solidFill>
                  <a:schemeClr val="dk1"/>
                </a:solidFill>
                <a:latin typeface="Manrope Medium"/>
                <a:ea typeface="Manrope Medium"/>
                <a:cs typeface="Manrope Medium"/>
                <a:sym typeface="Manrope Medium"/>
              </a:defRPr>
            </a:lvl4pPr>
            <a:lvl5pPr marL="2286000" lvl="4" indent="-317500">
              <a:lnSpc>
                <a:spcPct val="100000"/>
              </a:lnSpc>
              <a:spcBef>
                <a:spcPts val="1600"/>
              </a:spcBef>
              <a:spcAft>
                <a:spcPts val="0"/>
              </a:spcAft>
              <a:buClr>
                <a:schemeClr val="dk1"/>
              </a:buClr>
              <a:buSzPts val="1400"/>
              <a:buFont typeface="Manrope Medium"/>
              <a:buChar char="○"/>
              <a:defRPr>
                <a:solidFill>
                  <a:schemeClr val="dk1"/>
                </a:solidFill>
                <a:latin typeface="Manrope Medium"/>
                <a:ea typeface="Manrope Medium"/>
                <a:cs typeface="Manrope Medium"/>
                <a:sym typeface="Manrope Medium"/>
              </a:defRPr>
            </a:lvl5pPr>
            <a:lvl6pPr marL="2743200" lvl="5" indent="-317500">
              <a:lnSpc>
                <a:spcPct val="100000"/>
              </a:lnSpc>
              <a:spcBef>
                <a:spcPts val="1600"/>
              </a:spcBef>
              <a:spcAft>
                <a:spcPts val="0"/>
              </a:spcAft>
              <a:buClr>
                <a:schemeClr val="dk1"/>
              </a:buClr>
              <a:buSzPts val="1400"/>
              <a:buFont typeface="Manrope Medium"/>
              <a:buChar char="■"/>
              <a:defRPr>
                <a:solidFill>
                  <a:schemeClr val="dk1"/>
                </a:solidFill>
                <a:latin typeface="Manrope Medium"/>
                <a:ea typeface="Manrope Medium"/>
                <a:cs typeface="Manrope Medium"/>
                <a:sym typeface="Manrope Medium"/>
              </a:defRPr>
            </a:lvl6pPr>
            <a:lvl7pPr marL="3200400" lvl="6" indent="-317500">
              <a:lnSpc>
                <a:spcPct val="100000"/>
              </a:lnSpc>
              <a:spcBef>
                <a:spcPts val="1600"/>
              </a:spcBef>
              <a:spcAft>
                <a:spcPts val="0"/>
              </a:spcAft>
              <a:buClr>
                <a:schemeClr val="dk1"/>
              </a:buClr>
              <a:buSzPts val="1400"/>
              <a:buFont typeface="Manrope Medium"/>
              <a:buChar char="●"/>
              <a:defRPr>
                <a:solidFill>
                  <a:schemeClr val="dk1"/>
                </a:solidFill>
                <a:latin typeface="Manrope Medium"/>
                <a:ea typeface="Manrope Medium"/>
                <a:cs typeface="Manrope Medium"/>
                <a:sym typeface="Manrope Medium"/>
              </a:defRPr>
            </a:lvl7pPr>
            <a:lvl8pPr marL="3657600" lvl="7" indent="-317500">
              <a:lnSpc>
                <a:spcPct val="100000"/>
              </a:lnSpc>
              <a:spcBef>
                <a:spcPts val="1600"/>
              </a:spcBef>
              <a:spcAft>
                <a:spcPts val="0"/>
              </a:spcAft>
              <a:buClr>
                <a:schemeClr val="dk1"/>
              </a:buClr>
              <a:buSzPts val="1400"/>
              <a:buFont typeface="Manrope Medium"/>
              <a:buChar char="○"/>
              <a:defRPr>
                <a:solidFill>
                  <a:schemeClr val="dk1"/>
                </a:solidFill>
                <a:latin typeface="Manrope Medium"/>
                <a:ea typeface="Manrope Medium"/>
                <a:cs typeface="Manrope Medium"/>
                <a:sym typeface="Manrope Medium"/>
              </a:defRPr>
            </a:lvl8pPr>
            <a:lvl9pPr marL="4114800" lvl="8" indent="-317500">
              <a:lnSpc>
                <a:spcPct val="100000"/>
              </a:lnSpc>
              <a:spcBef>
                <a:spcPts val="1600"/>
              </a:spcBef>
              <a:spcAft>
                <a:spcPts val="1600"/>
              </a:spcAft>
              <a:buClr>
                <a:schemeClr val="dk1"/>
              </a:buClr>
              <a:buSzPts val="1400"/>
              <a:buFont typeface="Manrope Medium"/>
              <a:buChar char="■"/>
              <a:defRPr>
                <a:solidFill>
                  <a:schemeClr val="dk1"/>
                </a:solidFill>
                <a:latin typeface="Manrope Medium"/>
                <a:ea typeface="Manrope Medium"/>
                <a:cs typeface="Manrope Medium"/>
                <a:sym typeface="Manrope Medium"/>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8" r:id="rId3"/>
    <p:sldLayoutId id="2147483677" r:id="rId4"/>
    <p:sldLayoutId id="2147483679" r:id="rId5"/>
    <p:sldLayoutId id="2147483680" r:id="rId6"/>
    <p:sldLayoutId id="2147483685" r:id="rId7"/>
    <p:sldLayoutId id="2147483686" r:id="rId8"/>
    <p:sldLayoutId id="2147483687" r:id="rId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igbis.edu.my/campus-facilities/sports-fitness-facilitie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6"/>
        <p:cNvGrpSpPr/>
        <p:nvPr/>
      </p:nvGrpSpPr>
      <p:grpSpPr>
        <a:xfrm>
          <a:off x="0" y="0"/>
          <a:ext cx="0" cy="0"/>
          <a:chOff x="0" y="0"/>
          <a:chExt cx="0" cy="0"/>
        </a:xfrm>
      </p:grpSpPr>
      <p:sp>
        <p:nvSpPr>
          <p:cNvPr id="597" name="Google Shape;597;p38"/>
          <p:cNvSpPr txBox="1">
            <a:spLocks noGrp="1"/>
          </p:cNvSpPr>
          <p:nvPr>
            <p:ph type="ctrTitle"/>
          </p:nvPr>
        </p:nvSpPr>
        <p:spPr>
          <a:xfrm>
            <a:off x="2396641" y="2192825"/>
            <a:ext cx="5441078" cy="757850"/>
          </a:xfrm>
          <a:prstGeom prst="rect">
            <a:avLst/>
          </a:prstGeom>
        </p:spPr>
        <p:txBody>
          <a:bodyPr spcFirstLastPara="1" wrap="square" lIns="91425" tIns="91425" rIns="91425" bIns="91425" anchor="t" anchorCtr="0">
            <a:noAutofit/>
          </a:bodyPr>
          <a:lstStyle/>
          <a:p>
            <a:pPr marL="0" lvl="0" indent="0" rtl="0">
              <a:lnSpc>
                <a:spcPct val="150000"/>
              </a:lnSpc>
              <a:spcBef>
                <a:spcPts val="0"/>
              </a:spcBef>
              <a:spcAft>
                <a:spcPts val="0"/>
              </a:spcAft>
              <a:buNone/>
            </a:pPr>
            <a:r>
              <a:rPr lang="en-GB" altLang="zh-CN" sz="2700" dirty="0">
                <a:solidFill>
                  <a:schemeClr val="accent3"/>
                </a:solidFill>
                <a:latin typeface="+mj-lt"/>
                <a:ea typeface="微软简中圆" pitchFamily="2" charset="-122"/>
                <a:cs typeface="Microsoft Tai Le" panose="020B0502040204020203" pitchFamily="34" charset="0"/>
              </a:rPr>
              <a:t>IGB International School (IGBIS)</a:t>
            </a:r>
          </a:p>
        </p:txBody>
      </p:sp>
      <p:grpSp>
        <p:nvGrpSpPr>
          <p:cNvPr id="600" name="Google Shape;600;p38"/>
          <p:cNvGrpSpPr/>
          <p:nvPr/>
        </p:nvGrpSpPr>
        <p:grpSpPr>
          <a:xfrm>
            <a:off x="8373100" y="1296572"/>
            <a:ext cx="549900" cy="604302"/>
            <a:chOff x="8317225" y="2321797"/>
            <a:chExt cx="549900" cy="604302"/>
          </a:xfrm>
        </p:grpSpPr>
        <p:sp>
          <p:nvSpPr>
            <p:cNvPr id="601" name="Google Shape;601;p38"/>
            <p:cNvSpPr/>
            <p:nvPr/>
          </p:nvSpPr>
          <p:spPr>
            <a:xfrm>
              <a:off x="8317225" y="2321797"/>
              <a:ext cx="549900" cy="3021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38"/>
            <p:cNvSpPr/>
            <p:nvPr/>
          </p:nvSpPr>
          <p:spPr>
            <a:xfrm>
              <a:off x="8317225" y="2623998"/>
              <a:ext cx="549900" cy="3021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4" name="Picture 3">
            <a:extLst>
              <a:ext uri="{FF2B5EF4-FFF2-40B4-BE49-F238E27FC236}">
                <a16:creationId xmlns:a16="http://schemas.microsoft.com/office/drawing/2014/main" id="{8AA1CF26-3B55-3CED-F9FC-A9F3E740C3A0}"/>
              </a:ext>
            </a:extLst>
          </p:cNvPr>
          <p:cNvPicPr>
            <a:picLocks noChangeAspect="1"/>
          </p:cNvPicPr>
          <p:nvPr/>
        </p:nvPicPr>
        <p:blipFill>
          <a:blip r:embed="rId3"/>
          <a:stretch>
            <a:fillRect/>
          </a:stretch>
        </p:blipFill>
        <p:spPr>
          <a:xfrm>
            <a:off x="581518" y="1339867"/>
            <a:ext cx="1815123" cy="1815123"/>
          </a:xfrm>
          <a:prstGeom prst="rect">
            <a:avLst/>
          </a:prstGeom>
        </p:spPr>
      </p:pic>
      <p:grpSp>
        <p:nvGrpSpPr>
          <p:cNvPr id="2" name="Group 1">
            <a:extLst>
              <a:ext uri="{FF2B5EF4-FFF2-40B4-BE49-F238E27FC236}">
                <a16:creationId xmlns:a16="http://schemas.microsoft.com/office/drawing/2014/main" id="{8C1D9B51-E058-1BAB-67A8-AD36517D1BD5}"/>
              </a:ext>
            </a:extLst>
          </p:cNvPr>
          <p:cNvGrpSpPr/>
          <p:nvPr/>
        </p:nvGrpSpPr>
        <p:grpSpPr>
          <a:xfrm>
            <a:off x="6923092" y="4724401"/>
            <a:ext cx="2220908" cy="419099"/>
            <a:chOff x="6481153" y="4624888"/>
            <a:chExt cx="2662847" cy="616592"/>
          </a:xfrm>
        </p:grpSpPr>
        <p:sp>
          <p:nvSpPr>
            <p:cNvPr id="3" name="TextBox 2">
              <a:extLst>
                <a:ext uri="{FF2B5EF4-FFF2-40B4-BE49-F238E27FC236}">
                  <a16:creationId xmlns:a16="http://schemas.microsoft.com/office/drawing/2014/main" id="{DDBA6DC0-53BC-0A7C-D12D-8EC9893B099F}"/>
                </a:ext>
              </a:extLst>
            </p:cNvPr>
            <p:cNvSpPr txBox="1"/>
            <p:nvPr userDrawn="1"/>
          </p:nvSpPr>
          <p:spPr>
            <a:xfrm>
              <a:off x="7036754" y="4743390"/>
              <a:ext cx="2107246" cy="498090"/>
            </a:xfrm>
            <a:prstGeom prst="rect">
              <a:avLst/>
            </a:prstGeom>
            <a:noFill/>
          </p:spPr>
          <p:txBody>
            <a:bodyPr wrap="square">
              <a:spAutoFit/>
            </a:bodyPr>
            <a:lstStyle/>
            <a:p>
              <a:pPr algn="r"/>
              <a:r>
                <a:rPr lang="en-GB" sz="800" dirty="0" err="1">
                  <a:latin typeface="+mj-lt"/>
                </a:rPr>
                <a:t>SummerPlace</a:t>
              </a:r>
              <a:r>
                <a:rPr lang="en-GB" sz="800" dirty="0">
                  <a:latin typeface="+mj-lt"/>
                </a:rPr>
                <a:t> (MM2H) </a:t>
              </a:r>
              <a:r>
                <a:rPr lang="en-GB" sz="800" dirty="0" err="1">
                  <a:latin typeface="+mj-lt"/>
                </a:rPr>
                <a:t>Sdn</a:t>
              </a:r>
              <a:r>
                <a:rPr lang="en-GB" sz="800" dirty="0">
                  <a:latin typeface="+mj-lt"/>
                </a:rPr>
                <a:t>. Bhd. </a:t>
              </a:r>
            </a:p>
            <a:p>
              <a:pPr algn="r"/>
              <a:r>
                <a:rPr lang="en-GB" sz="800" dirty="0">
                  <a:latin typeface="+mj-lt"/>
                </a:rPr>
                <a:t>All rights reserved.</a:t>
              </a:r>
              <a:endParaRPr lang="en-US" sz="800" dirty="0">
                <a:latin typeface="+mj-lt"/>
              </a:endParaRPr>
            </a:p>
          </p:txBody>
        </p:sp>
        <p:pic>
          <p:nvPicPr>
            <p:cNvPr id="5" name="Picture 4">
              <a:extLst>
                <a:ext uri="{FF2B5EF4-FFF2-40B4-BE49-F238E27FC236}">
                  <a16:creationId xmlns:a16="http://schemas.microsoft.com/office/drawing/2014/main" id="{481518BF-24D6-C375-99C8-605774D5CAA6}"/>
                </a:ext>
              </a:extLst>
            </p:cNvPr>
            <p:cNvPicPr>
              <a:picLocks noChangeAspect="1"/>
            </p:cNvPicPr>
            <p:nvPr userDrawn="1"/>
          </p:nvPicPr>
          <p:blipFill rotWithShape="1">
            <a:blip r:embed="rId4"/>
            <a:srcRect t="11789" b="19512"/>
            <a:stretch/>
          </p:blipFill>
          <p:spPr>
            <a:xfrm>
              <a:off x="6481153" y="4624888"/>
              <a:ext cx="744413" cy="616592"/>
            </a:xfrm>
            <a:prstGeom prst="rect">
              <a:avLst/>
            </a:prstGeom>
          </p:spPr>
        </p:pic>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97C26AE-5D38-89A3-70CA-5B639C989FA4}"/>
              </a:ext>
            </a:extLst>
          </p:cNvPr>
          <p:cNvSpPr txBox="1"/>
          <p:nvPr/>
        </p:nvSpPr>
        <p:spPr>
          <a:xfrm>
            <a:off x="1244552" y="140719"/>
            <a:ext cx="6654895" cy="461665"/>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ctr"/>
            <a:r>
              <a:rPr lang="en-GB" altLang="zh-CN" sz="2400" b="1" u="sng" dirty="0">
                <a:latin typeface="DM Serif Display" pitchFamily="2" charset="0"/>
                <a:ea typeface="微软简中圆" pitchFamily="2" charset="-122"/>
              </a:rPr>
              <a:t>School Fees Structure</a:t>
            </a:r>
            <a:endParaRPr lang="en-US" altLang="zh-CN" sz="2400" b="1" u="sng" dirty="0">
              <a:latin typeface="DM Serif Display" pitchFamily="2" charset="0"/>
              <a:ea typeface="微软简中圆" pitchFamily="2" charset="-122"/>
            </a:endParaRPr>
          </a:p>
        </p:txBody>
      </p:sp>
      <p:graphicFrame>
        <p:nvGraphicFramePr>
          <p:cNvPr id="5" name="Table 4">
            <a:extLst>
              <a:ext uri="{FF2B5EF4-FFF2-40B4-BE49-F238E27FC236}">
                <a16:creationId xmlns:a16="http://schemas.microsoft.com/office/drawing/2014/main" id="{56754EDD-2E55-6BBA-F31C-66E646E19557}"/>
              </a:ext>
            </a:extLst>
          </p:cNvPr>
          <p:cNvGraphicFramePr>
            <a:graphicFrameLocks noGrp="1"/>
          </p:cNvGraphicFramePr>
          <p:nvPr>
            <p:extLst>
              <p:ext uri="{D42A27DB-BD31-4B8C-83A1-F6EECF244321}">
                <p14:modId xmlns:p14="http://schemas.microsoft.com/office/powerpoint/2010/main" val="3981921531"/>
              </p:ext>
            </p:extLst>
          </p:nvPr>
        </p:nvGraphicFramePr>
        <p:xfrm>
          <a:off x="455685" y="746035"/>
          <a:ext cx="7872412" cy="2408970"/>
        </p:xfrm>
        <a:graphic>
          <a:graphicData uri="http://schemas.openxmlformats.org/drawingml/2006/table">
            <a:tbl>
              <a:tblPr>
                <a:tableStyleId>{616DA210-FB5B-4158-B5E0-FEB733F419BA}</a:tableStyleId>
              </a:tblPr>
              <a:tblGrid>
                <a:gridCol w="3054567">
                  <a:extLst>
                    <a:ext uri="{9D8B030D-6E8A-4147-A177-3AD203B41FA5}">
                      <a16:colId xmlns:a16="http://schemas.microsoft.com/office/drawing/2014/main" val="2768804971"/>
                    </a:ext>
                  </a:extLst>
                </a:gridCol>
                <a:gridCol w="2193708">
                  <a:extLst>
                    <a:ext uri="{9D8B030D-6E8A-4147-A177-3AD203B41FA5}">
                      <a16:colId xmlns:a16="http://schemas.microsoft.com/office/drawing/2014/main" val="3402946659"/>
                    </a:ext>
                  </a:extLst>
                </a:gridCol>
                <a:gridCol w="2624137">
                  <a:extLst>
                    <a:ext uri="{9D8B030D-6E8A-4147-A177-3AD203B41FA5}">
                      <a16:colId xmlns:a16="http://schemas.microsoft.com/office/drawing/2014/main" val="1350225379"/>
                    </a:ext>
                  </a:extLst>
                </a:gridCol>
              </a:tblGrid>
              <a:tr h="319093">
                <a:tc>
                  <a:txBody>
                    <a:bodyPr/>
                    <a:lstStyle/>
                    <a:p>
                      <a:pPr algn="l" fontAlgn="b"/>
                      <a:r>
                        <a:rPr lang="en-US" sz="1600" b="1" dirty="0">
                          <a:effectLst/>
                          <a:latin typeface="DM Serif Display" pitchFamily="2" charset="0"/>
                        </a:rPr>
                        <a:t>Type of Fee</a:t>
                      </a:r>
                    </a:p>
                  </a:txBody>
                  <a:tcPr marL="58017" marR="58017" marT="58017" marB="58017" anchor="b"/>
                </a:tc>
                <a:tc>
                  <a:txBody>
                    <a:bodyPr/>
                    <a:lstStyle/>
                    <a:p>
                      <a:pPr algn="l" fontAlgn="b"/>
                      <a:r>
                        <a:rPr lang="en-US" sz="1600" b="1" dirty="0">
                          <a:effectLst/>
                          <a:latin typeface="DM Serif Display" pitchFamily="2" charset="0"/>
                        </a:rPr>
                        <a:t>Term of Fee</a:t>
                      </a:r>
                    </a:p>
                  </a:txBody>
                  <a:tcPr marL="58017" marR="58017" marT="58017" marB="58017" anchor="b"/>
                </a:tc>
                <a:tc>
                  <a:txBody>
                    <a:bodyPr/>
                    <a:lstStyle/>
                    <a:p>
                      <a:pPr algn="l" fontAlgn="b"/>
                      <a:r>
                        <a:rPr lang="en-US" sz="1600" b="1" dirty="0">
                          <a:effectLst/>
                          <a:latin typeface="DM Serif Display" pitchFamily="2" charset="0"/>
                        </a:rPr>
                        <a:t>Price (MYR)</a:t>
                      </a:r>
                    </a:p>
                  </a:txBody>
                  <a:tcPr marL="58017" marR="58017" marT="58017" marB="58017" anchor="b"/>
                </a:tc>
                <a:extLst>
                  <a:ext uri="{0D108BD9-81ED-4DB2-BD59-A6C34878D82A}">
                    <a16:rowId xmlns:a16="http://schemas.microsoft.com/office/drawing/2014/main" val="2523555684"/>
                  </a:ext>
                </a:extLst>
              </a:tr>
              <a:tr h="319093">
                <a:tc>
                  <a:txBody>
                    <a:bodyPr/>
                    <a:lstStyle/>
                    <a:p>
                      <a:pPr algn="l" fontAlgn="t">
                        <a:lnSpc>
                          <a:spcPct val="200000"/>
                        </a:lnSpc>
                      </a:pPr>
                      <a:r>
                        <a:rPr lang="en-US" sz="1300" dirty="0">
                          <a:solidFill>
                            <a:srgbClr val="444444"/>
                          </a:solidFill>
                          <a:effectLst/>
                        </a:rPr>
                        <a:t>Deposit</a:t>
                      </a:r>
                    </a:p>
                  </a:txBody>
                  <a:tcPr marL="58017" marR="58017" marT="58017" marB="58017"/>
                </a:tc>
                <a:tc>
                  <a:txBody>
                    <a:bodyPr/>
                    <a:lstStyle/>
                    <a:p>
                      <a:pPr algn="l" fontAlgn="t">
                        <a:lnSpc>
                          <a:spcPct val="200000"/>
                        </a:lnSpc>
                      </a:pPr>
                      <a:r>
                        <a:rPr lang="en-US" sz="1300" dirty="0">
                          <a:solidFill>
                            <a:srgbClr val="444444"/>
                          </a:solidFill>
                          <a:effectLst/>
                        </a:rPr>
                        <a:t>Refundable</a:t>
                      </a:r>
                    </a:p>
                  </a:txBody>
                  <a:tcPr marL="58017" marR="58017" marT="58017" marB="58017"/>
                </a:tc>
                <a:tc>
                  <a:txBody>
                    <a:bodyPr/>
                    <a:lstStyle/>
                    <a:p>
                      <a:pPr algn="l" fontAlgn="t">
                        <a:lnSpc>
                          <a:spcPct val="200000"/>
                        </a:lnSpc>
                      </a:pPr>
                      <a:endParaRPr lang="en-US" sz="1300" dirty="0">
                        <a:solidFill>
                          <a:srgbClr val="444444"/>
                        </a:solidFill>
                        <a:effectLst/>
                      </a:endParaRPr>
                    </a:p>
                  </a:txBody>
                  <a:tcPr marL="58017" marR="58017" marT="58017" marB="58017"/>
                </a:tc>
                <a:extLst>
                  <a:ext uri="{0D108BD9-81ED-4DB2-BD59-A6C34878D82A}">
                    <a16:rowId xmlns:a16="http://schemas.microsoft.com/office/drawing/2014/main" val="3375851338"/>
                  </a:ext>
                </a:extLst>
              </a:tr>
              <a:tr h="319093">
                <a:tc>
                  <a:txBody>
                    <a:bodyPr/>
                    <a:lstStyle/>
                    <a:p>
                      <a:pPr algn="l" fontAlgn="t">
                        <a:lnSpc>
                          <a:spcPct val="200000"/>
                        </a:lnSpc>
                      </a:pPr>
                      <a:r>
                        <a:rPr lang="en-GB" sz="1300" dirty="0">
                          <a:solidFill>
                            <a:srgbClr val="444444"/>
                          </a:solidFill>
                          <a:effectLst/>
                        </a:rPr>
                        <a:t>Early Years 1 and 2</a:t>
                      </a:r>
                    </a:p>
                  </a:txBody>
                  <a:tcPr marL="58017" marR="58017" marT="58017" marB="58017"/>
                </a:tc>
                <a:tc>
                  <a:txBody>
                    <a:bodyPr/>
                    <a:lstStyle/>
                    <a:p>
                      <a:pPr algn="l" fontAlgn="t">
                        <a:lnSpc>
                          <a:spcPct val="200000"/>
                        </a:lnSpc>
                      </a:pPr>
                      <a:endParaRPr lang="en-US" sz="1300" dirty="0">
                        <a:solidFill>
                          <a:srgbClr val="444444"/>
                        </a:solidFill>
                        <a:effectLst/>
                      </a:endParaRPr>
                    </a:p>
                  </a:txBody>
                  <a:tcPr marL="58017" marR="58017" marT="58017" marB="58017"/>
                </a:tc>
                <a:tc>
                  <a:txBody>
                    <a:bodyPr/>
                    <a:lstStyle/>
                    <a:p>
                      <a:pPr algn="l" fontAlgn="t">
                        <a:lnSpc>
                          <a:spcPct val="200000"/>
                        </a:lnSpc>
                      </a:pPr>
                      <a:r>
                        <a:rPr lang="en-US" sz="1300" dirty="0">
                          <a:solidFill>
                            <a:srgbClr val="444444"/>
                          </a:solidFill>
                          <a:effectLst/>
                        </a:rPr>
                        <a:t>RM 10,000 per student</a:t>
                      </a:r>
                    </a:p>
                  </a:txBody>
                  <a:tcPr marL="58017" marR="58017" marT="58017" marB="58017"/>
                </a:tc>
                <a:extLst>
                  <a:ext uri="{0D108BD9-81ED-4DB2-BD59-A6C34878D82A}">
                    <a16:rowId xmlns:a16="http://schemas.microsoft.com/office/drawing/2014/main" val="2122682538"/>
                  </a:ext>
                </a:extLst>
              </a:tr>
              <a:tr h="319093">
                <a:tc>
                  <a:txBody>
                    <a:bodyPr/>
                    <a:lstStyle/>
                    <a:p>
                      <a:pPr algn="l" fontAlgn="t">
                        <a:lnSpc>
                          <a:spcPct val="200000"/>
                        </a:lnSpc>
                      </a:pPr>
                      <a:r>
                        <a:rPr lang="en-US" sz="1300" dirty="0">
                          <a:solidFill>
                            <a:srgbClr val="444444"/>
                          </a:solidFill>
                          <a:effectLst/>
                        </a:rPr>
                        <a:t>Kindergarten – Grade 10</a:t>
                      </a:r>
                    </a:p>
                  </a:txBody>
                  <a:tcPr marL="58017" marR="58017" marT="58017" marB="58017"/>
                </a:tc>
                <a:tc>
                  <a:txBody>
                    <a:bodyPr/>
                    <a:lstStyle/>
                    <a:p>
                      <a:pPr algn="l" fontAlgn="t">
                        <a:lnSpc>
                          <a:spcPct val="200000"/>
                        </a:lnSpc>
                      </a:pPr>
                      <a:endParaRPr lang="en-US" sz="1300" dirty="0">
                        <a:solidFill>
                          <a:srgbClr val="444444"/>
                        </a:solidFill>
                        <a:effectLst/>
                      </a:endParaRPr>
                    </a:p>
                  </a:txBody>
                  <a:tcPr marL="58017" marR="58017" marT="58017" marB="58017"/>
                </a:tc>
                <a:tc>
                  <a:txBody>
                    <a:bodyPr/>
                    <a:lstStyle/>
                    <a:p>
                      <a:pPr algn="l" fontAlgn="t">
                        <a:lnSpc>
                          <a:spcPct val="200000"/>
                        </a:lnSpc>
                      </a:pPr>
                      <a:r>
                        <a:rPr lang="en-US" sz="1300" dirty="0">
                          <a:solidFill>
                            <a:srgbClr val="444444"/>
                          </a:solidFill>
                          <a:effectLst/>
                        </a:rPr>
                        <a:t>RM 20,000 per student</a:t>
                      </a:r>
                    </a:p>
                  </a:txBody>
                  <a:tcPr marL="58017" marR="58017" marT="58017" marB="58017"/>
                </a:tc>
                <a:extLst>
                  <a:ext uri="{0D108BD9-81ED-4DB2-BD59-A6C34878D82A}">
                    <a16:rowId xmlns:a16="http://schemas.microsoft.com/office/drawing/2014/main" val="3155920464"/>
                  </a:ext>
                </a:extLst>
              </a:tr>
              <a:tr h="319093">
                <a:tc gridSpan="3">
                  <a:txBody>
                    <a:bodyPr/>
                    <a:lstStyle/>
                    <a:p>
                      <a:pPr algn="l" fontAlgn="t">
                        <a:lnSpc>
                          <a:spcPct val="200000"/>
                        </a:lnSpc>
                      </a:pPr>
                      <a:r>
                        <a:rPr lang="en-GB" sz="1300" b="1" dirty="0">
                          <a:solidFill>
                            <a:srgbClr val="444444"/>
                          </a:solidFill>
                          <a:effectLst/>
                        </a:rPr>
                        <a:t>*Terms and Conditions apply</a:t>
                      </a:r>
                    </a:p>
                  </a:txBody>
                  <a:tcPr marL="58017" marR="58017" marT="58017" marB="58017"/>
                </a:tc>
                <a:tc hMerge="1">
                  <a:txBody>
                    <a:bodyPr/>
                    <a:lstStyle/>
                    <a:p>
                      <a:endParaRPr lang="en-US"/>
                    </a:p>
                  </a:txBody>
                  <a:tcPr/>
                </a:tc>
                <a:tc hMerge="1">
                  <a:txBody>
                    <a:bodyPr/>
                    <a:lstStyle/>
                    <a:p>
                      <a:pPr fontAlgn="t"/>
                      <a:endParaRPr lang="en-US" sz="1300" dirty="0">
                        <a:solidFill>
                          <a:srgbClr val="444444"/>
                        </a:solidFill>
                        <a:effectLst/>
                      </a:endParaRPr>
                    </a:p>
                  </a:txBody>
                  <a:tcPr marL="58017" marR="58017" marT="58017" marB="58017"/>
                </a:tc>
                <a:extLst>
                  <a:ext uri="{0D108BD9-81ED-4DB2-BD59-A6C34878D82A}">
                    <a16:rowId xmlns:a16="http://schemas.microsoft.com/office/drawing/2014/main" val="1960839360"/>
                  </a:ext>
                </a:extLst>
              </a:tr>
            </a:tbl>
          </a:graphicData>
        </a:graphic>
      </p:graphicFrame>
      <p:sp>
        <p:nvSpPr>
          <p:cNvPr id="6" name="TextBox 5">
            <a:extLst>
              <a:ext uri="{FF2B5EF4-FFF2-40B4-BE49-F238E27FC236}">
                <a16:creationId xmlns:a16="http://schemas.microsoft.com/office/drawing/2014/main" id="{C7923733-9E74-2163-FFE9-C68BAE85DD4A}"/>
              </a:ext>
            </a:extLst>
          </p:cNvPr>
          <p:cNvSpPr txBox="1"/>
          <p:nvPr/>
        </p:nvSpPr>
        <p:spPr>
          <a:xfrm>
            <a:off x="455686" y="3371565"/>
            <a:ext cx="8522060" cy="1727396"/>
          </a:xfrm>
          <a:prstGeom prst="rect">
            <a:avLst/>
          </a:prstGeom>
          <a:noFill/>
        </p:spPr>
        <p:txBody>
          <a:bodyPr wrap="square">
            <a:spAutoFit/>
          </a:bodyPr>
          <a:lstStyle/>
          <a:p>
            <a:r>
              <a:rPr lang="en-GB" sz="1250" b="1" u="sng" dirty="0"/>
              <a:t>Terms and Conditions </a:t>
            </a:r>
          </a:p>
          <a:p>
            <a:endParaRPr lang="en-GB" sz="1250" b="1" u="sng" dirty="0"/>
          </a:p>
          <a:p>
            <a:pPr marL="342900" indent="-342900">
              <a:lnSpc>
                <a:spcPct val="150000"/>
              </a:lnSpc>
              <a:buFont typeface="+mj-lt"/>
              <a:buAutoNum type="arabicPeriod"/>
            </a:pPr>
            <a:r>
              <a:rPr lang="en-GB" sz="1250" dirty="0"/>
              <a:t>Students progressing into Early Years 1 from Fireflies will be required to pay the RM 10,000 refundable deposit.</a:t>
            </a:r>
          </a:p>
          <a:p>
            <a:pPr marL="342900" indent="-342900">
              <a:lnSpc>
                <a:spcPct val="150000"/>
              </a:lnSpc>
              <a:buFont typeface="+mj-lt"/>
              <a:buAutoNum type="arabicPeriod"/>
            </a:pPr>
            <a:r>
              <a:rPr lang="en-GB" sz="1250" dirty="0"/>
              <a:t>Students progressing into Kindergarten from Early Years 2 will be required to top up the refundable deposit of RM 10,000.</a:t>
            </a:r>
          </a:p>
          <a:p>
            <a:endParaRPr lang="en-GB" sz="1250" dirty="0"/>
          </a:p>
          <a:p>
            <a:r>
              <a:rPr lang="en-US" sz="1250" dirty="0"/>
              <a:t>*</a:t>
            </a:r>
            <a:r>
              <a:rPr lang="en-GB" sz="1250" dirty="0"/>
              <a:t>The enrolment fee and deposit are payable with the first tuition fee invoice.</a:t>
            </a:r>
            <a:endParaRPr lang="en-US" sz="1250" dirty="0"/>
          </a:p>
        </p:txBody>
      </p:sp>
      <p:grpSp>
        <p:nvGrpSpPr>
          <p:cNvPr id="2" name="Group 1">
            <a:extLst>
              <a:ext uri="{FF2B5EF4-FFF2-40B4-BE49-F238E27FC236}">
                <a16:creationId xmlns:a16="http://schemas.microsoft.com/office/drawing/2014/main" id="{12E1C2E4-E864-6413-577C-D0CEFC2FDDCD}"/>
              </a:ext>
            </a:extLst>
          </p:cNvPr>
          <p:cNvGrpSpPr/>
          <p:nvPr/>
        </p:nvGrpSpPr>
        <p:grpSpPr>
          <a:xfrm>
            <a:off x="6923092" y="4724401"/>
            <a:ext cx="2220908" cy="419099"/>
            <a:chOff x="6481153" y="4624888"/>
            <a:chExt cx="2662847" cy="616592"/>
          </a:xfrm>
        </p:grpSpPr>
        <p:sp>
          <p:nvSpPr>
            <p:cNvPr id="3" name="TextBox 2">
              <a:extLst>
                <a:ext uri="{FF2B5EF4-FFF2-40B4-BE49-F238E27FC236}">
                  <a16:creationId xmlns:a16="http://schemas.microsoft.com/office/drawing/2014/main" id="{02D03468-9471-B655-870C-AC399016D658}"/>
                </a:ext>
              </a:extLst>
            </p:cNvPr>
            <p:cNvSpPr txBox="1"/>
            <p:nvPr userDrawn="1"/>
          </p:nvSpPr>
          <p:spPr>
            <a:xfrm>
              <a:off x="7036754" y="4743390"/>
              <a:ext cx="2107246" cy="498090"/>
            </a:xfrm>
            <a:prstGeom prst="rect">
              <a:avLst/>
            </a:prstGeom>
            <a:noFill/>
          </p:spPr>
          <p:txBody>
            <a:bodyPr wrap="square">
              <a:spAutoFit/>
            </a:bodyPr>
            <a:lstStyle/>
            <a:p>
              <a:pPr algn="r"/>
              <a:r>
                <a:rPr lang="en-GB" sz="800" dirty="0" err="1">
                  <a:latin typeface="+mj-lt"/>
                </a:rPr>
                <a:t>SummerPlace</a:t>
              </a:r>
              <a:r>
                <a:rPr lang="en-GB" sz="800" dirty="0">
                  <a:latin typeface="+mj-lt"/>
                </a:rPr>
                <a:t> (MM2H) </a:t>
              </a:r>
              <a:r>
                <a:rPr lang="en-GB" sz="800" dirty="0" err="1">
                  <a:latin typeface="+mj-lt"/>
                </a:rPr>
                <a:t>Sdn</a:t>
              </a:r>
              <a:r>
                <a:rPr lang="en-GB" sz="800" dirty="0">
                  <a:latin typeface="+mj-lt"/>
                </a:rPr>
                <a:t>. Bhd. </a:t>
              </a:r>
            </a:p>
            <a:p>
              <a:pPr algn="r"/>
              <a:r>
                <a:rPr lang="en-GB" sz="800" dirty="0">
                  <a:latin typeface="+mj-lt"/>
                </a:rPr>
                <a:t>All rights reserved.</a:t>
              </a:r>
              <a:endParaRPr lang="en-US" sz="800" dirty="0">
                <a:latin typeface="+mj-lt"/>
              </a:endParaRPr>
            </a:p>
          </p:txBody>
        </p:sp>
        <p:pic>
          <p:nvPicPr>
            <p:cNvPr id="7" name="Picture 6">
              <a:extLst>
                <a:ext uri="{FF2B5EF4-FFF2-40B4-BE49-F238E27FC236}">
                  <a16:creationId xmlns:a16="http://schemas.microsoft.com/office/drawing/2014/main" id="{EB23779D-0801-2929-A4B7-DD8218AA7E35}"/>
                </a:ext>
              </a:extLst>
            </p:cNvPr>
            <p:cNvPicPr>
              <a:picLocks noChangeAspect="1"/>
            </p:cNvPicPr>
            <p:nvPr userDrawn="1"/>
          </p:nvPicPr>
          <p:blipFill rotWithShape="1">
            <a:blip r:embed="rId2"/>
            <a:srcRect t="11789" b="19512"/>
            <a:stretch/>
          </p:blipFill>
          <p:spPr>
            <a:xfrm>
              <a:off x="6481153" y="4624888"/>
              <a:ext cx="744413" cy="616592"/>
            </a:xfrm>
            <a:prstGeom prst="rect">
              <a:avLst/>
            </a:prstGeom>
          </p:spPr>
        </p:pic>
      </p:grpSp>
    </p:spTree>
    <p:extLst>
      <p:ext uri="{BB962C8B-B14F-4D97-AF65-F5344CB8AC3E}">
        <p14:creationId xmlns:p14="http://schemas.microsoft.com/office/powerpoint/2010/main" val="35997949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CE9E725-AA89-EE53-BA2D-2F5B66819800}"/>
              </a:ext>
            </a:extLst>
          </p:cNvPr>
          <p:cNvSpPr txBox="1"/>
          <p:nvPr/>
        </p:nvSpPr>
        <p:spPr>
          <a:xfrm>
            <a:off x="176865" y="127696"/>
            <a:ext cx="2912700" cy="461665"/>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r>
              <a:rPr lang="en-GB" altLang="zh-CN" sz="2400" b="1" u="sng" dirty="0">
                <a:latin typeface="DM Serif Display" pitchFamily="2" charset="0"/>
                <a:ea typeface="微软简中圆" pitchFamily="2" charset="-122"/>
              </a:rPr>
              <a:t>Annual School Fees</a:t>
            </a:r>
          </a:p>
        </p:txBody>
      </p:sp>
      <p:graphicFrame>
        <p:nvGraphicFramePr>
          <p:cNvPr id="3" name="Table 2">
            <a:extLst>
              <a:ext uri="{FF2B5EF4-FFF2-40B4-BE49-F238E27FC236}">
                <a16:creationId xmlns:a16="http://schemas.microsoft.com/office/drawing/2014/main" id="{B873749D-D09F-58C6-606B-CD053A0B3B8A}"/>
              </a:ext>
            </a:extLst>
          </p:cNvPr>
          <p:cNvGraphicFramePr>
            <a:graphicFrameLocks noGrp="1"/>
          </p:cNvGraphicFramePr>
          <p:nvPr>
            <p:extLst>
              <p:ext uri="{D42A27DB-BD31-4B8C-83A1-F6EECF244321}">
                <p14:modId xmlns:p14="http://schemas.microsoft.com/office/powerpoint/2010/main" val="2548435852"/>
              </p:ext>
            </p:extLst>
          </p:nvPr>
        </p:nvGraphicFramePr>
        <p:xfrm>
          <a:off x="853896" y="877779"/>
          <a:ext cx="7436207" cy="3585538"/>
        </p:xfrm>
        <a:graphic>
          <a:graphicData uri="http://schemas.openxmlformats.org/drawingml/2006/table">
            <a:tbl>
              <a:tblPr>
                <a:tableStyleId>{616DA210-FB5B-4158-B5E0-FEB733F419BA}</a:tableStyleId>
              </a:tblPr>
              <a:tblGrid>
                <a:gridCol w="2725662">
                  <a:extLst>
                    <a:ext uri="{9D8B030D-6E8A-4147-A177-3AD203B41FA5}">
                      <a16:colId xmlns:a16="http://schemas.microsoft.com/office/drawing/2014/main" val="3098425417"/>
                    </a:ext>
                  </a:extLst>
                </a:gridCol>
                <a:gridCol w="4710545">
                  <a:extLst>
                    <a:ext uri="{9D8B030D-6E8A-4147-A177-3AD203B41FA5}">
                      <a16:colId xmlns:a16="http://schemas.microsoft.com/office/drawing/2014/main" val="2598398624"/>
                    </a:ext>
                  </a:extLst>
                </a:gridCol>
              </a:tblGrid>
              <a:tr h="458974">
                <a:tc>
                  <a:txBody>
                    <a:bodyPr/>
                    <a:lstStyle/>
                    <a:p>
                      <a:pPr algn="ctr" fontAlgn="b">
                        <a:lnSpc>
                          <a:spcPct val="150000"/>
                        </a:lnSpc>
                      </a:pPr>
                      <a:r>
                        <a:rPr lang="en-US" sz="1400" b="1" dirty="0">
                          <a:effectLst/>
                          <a:latin typeface="Arial" panose="020B0604020202020204" pitchFamily="34" charset="0"/>
                          <a:cs typeface="Arial" panose="020B0604020202020204" pitchFamily="34" charset="0"/>
                        </a:rPr>
                        <a:t>Grade</a:t>
                      </a:r>
                    </a:p>
                  </a:txBody>
                  <a:tcPr marL="36538" marR="36538" marT="36538" marB="36538" anchor="ctr"/>
                </a:tc>
                <a:tc>
                  <a:txBody>
                    <a:bodyPr/>
                    <a:lstStyle/>
                    <a:p>
                      <a:pPr algn="ctr" fontAlgn="b">
                        <a:lnSpc>
                          <a:spcPct val="150000"/>
                        </a:lnSpc>
                      </a:pPr>
                      <a:r>
                        <a:rPr lang="en-GB" sz="1400" b="1" dirty="0">
                          <a:effectLst/>
                          <a:latin typeface="Arial" panose="020B0604020202020204" pitchFamily="34" charset="0"/>
                          <a:cs typeface="Arial" panose="020B0604020202020204" pitchFamily="34" charset="0"/>
                        </a:rPr>
                        <a:t>Tuition Fees (per semester)</a:t>
                      </a:r>
                      <a:endParaRPr lang="en-US" sz="1400" b="1" dirty="0">
                        <a:effectLst/>
                        <a:latin typeface="Arial" panose="020B0604020202020204" pitchFamily="34" charset="0"/>
                        <a:cs typeface="Arial" panose="020B0604020202020204" pitchFamily="34" charset="0"/>
                      </a:endParaRPr>
                    </a:p>
                  </a:txBody>
                  <a:tcPr marL="36538" marR="36538" marT="36538" marB="36538" anchor="ctr"/>
                </a:tc>
                <a:extLst>
                  <a:ext uri="{0D108BD9-81ED-4DB2-BD59-A6C34878D82A}">
                    <a16:rowId xmlns:a16="http://schemas.microsoft.com/office/drawing/2014/main" val="1651413335"/>
                  </a:ext>
                </a:extLst>
              </a:tr>
              <a:tr h="229487">
                <a:tc>
                  <a:txBody>
                    <a:bodyPr/>
                    <a:lstStyle/>
                    <a:p>
                      <a:pPr fontAlgn="t">
                        <a:lnSpc>
                          <a:spcPct val="150000"/>
                        </a:lnSpc>
                      </a:pPr>
                      <a:r>
                        <a:rPr lang="en-US" sz="1200" b="0" u="none" strike="noStrike" cap="none" baseline="0" dirty="0">
                          <a:solidFill>
                            <a:schemeClr val="tx1"/>
                          </a:solidFill>
                          <a:latin typeface="Arial" panose="020B0604020202020204" pitchFamily="34" charset="0"/>
                          <a:cs typeface="Arial" panose="020B0604020202020204" pitchFamily="34" charset="0"/>
                          <a:sym typeface="Arial"/>
                        </a:rPr>
                        <a:t>Fireflies</a:t>
                      </a:r>
                      <a:endParaRPr lang="en-US" sz="1200" b="0" dirty="0">
                        <a:solidFill>
                          <a:srgbClr val="444444"/>
                        </a:solidFill>
                        <a:effectLst/>
                        <a:latin typeface="Arial" panose="020B0604020202020204" pitchFamily="34" charset="0"/>
                        <a:cs typeface="Arial" panose="020B0604020202020204" pitchFamily="34" charset="0"/>
                      </a:endParaRPr>
                    </a:p>
                  </a:txBody>
                  <a:tcPr marL="36538" marR="36538" marT="36538" marB="36538"/>
                </a:tc>
                <a:tc>
                  <a:txBody>
                    <a:bodyPr/>
                    <a:lstStyle/>
                    <a:p>
                      <a:pPr algn="ctr" fontAlgn="t">
                        <a:lnSpc>
                          <a:spcPct val="150000"/>
                        </a:lnSpc>
                      </a:pPr>
                      <a:r>
                        <a:rPr lang="en-US" sz="1200" b="0" dirty="0">
                          <a:solidFill>
                            <a:srgbClr val="444444"/>
                          </a:solidFill>
                          <a:effectLst/>
                          <a:latin typeface="Arial" panose="020B0604020202020204" pitchFamily="34" charset="0"/>
                          <a:cs typeface="Arial" panose="020B0604020202020204" pitchFamily="34" charset="0"/>
                        </a:rPr>
                        <a:t>RM28,100 (Half-day fee: RM23,100)</a:t>
                      </a:r>
                    </a:p>
                  </a:txBody>
                  <a:tcPr marL="36538" marR="36538" marT="36538" marB="36538"/>
                </a:tc>
                <a:extLst>
                  <a:ext uri="{0D108BD9-81ED-4DB2-BD59-A6C34878D82A}">
                    <a16:rowId xmlns:a16="http://schemas.microsoft.com/office/drawing/2014/main" val="4093626818"/>
                  </a:ext>
                </a:extLst>
              </a:tr>
              <a:tr h="229487">
                <a:tc>
                  <a:txBody>
                    <a:bodyPr/>
                    <a:lstStyle/>
                    <a:p>
                      <a:pPr fontAlgn="t">
                        <a:lnSpc>
                          <a:spcPct val="150000"/>
                        </a:lnSpc>
                      </a:pPr>
                      <a:r>
                        <a:rPr lang="en-US" sz="1200" b="0" u="none" strike="noStrike" cap="none" baseline="0" dirty="0">
                          <a:solidFill>
                            <a:schemeClr val="tx1"/>
                          </a:solidFill>
                          <a:latin typeface="Arial" panose="020B0604020202020204" pitchFamily="34" charset="0"/>
                          <a:cs typeface="Arial" panose="020B0604020202020204" pitchFamily="34" charset="0"/>
                          <a:sym typeface="Arial"/>
                        </a:rPr>
                        <a:t>Early Years 1 </a:t>
                      </a:r>
                    </a:p>
                  </a:txBody>
                  <a:tcPr marL="36538" marR="36538" marT="36538" marB="36538"/>
                </a:tc>
                <a:tc>
                  <a:txBody>
                    <a:bodyPr/>
                    <a:lstStyle/>
                    <a:p>
                      <a:pPr algn="ctr" fontAlgn="t">
                        <a:lnSpc>
                          <a:spcPct val="150000"/>
                        </a:lnSpc>
                      </a:pPr>
                      <a:r>
                        <a:rPr lang="en-US" sz="1200" b="0" dirty="0">
                          <a:solidFill>
                            <a:srgbClr val="444444"/>
                          </a:solidFill>
                          <a:effectLst/>
                          <a:latin typeface="Arial" panose="020B0604020202020204" pitchFamily="34" charset="0"/>
                          <a:cs typeface="Arial" panose="020B0604020202020204" pitchFamily="34" charset="0"/>
                        </a:rPr>
                        <a:t>RM43,900</a:t>
                      </a:r>
                    </a:p>
                  </a:txBody>
                  <a:tcPr marL="36538" marR="36538" marT="36538" marB="36538"/>
                </a:tc>
                <a:extLst>
                  <a:ext uri="{0D108BD9-81ED-4DB2-BD59-A6C34878D82A}">
                    <a16:rowId xmlns:a16="http://schemas.microsoft.com/office/drawing/2014/main" val="332177272"/>
                  </a:ext>
                </a:extLst>
              </a:tr>
              <a:tr h="229487">
                <a:tc>
                  <a:txBody>
                    <a:bodyPr/>
                    <a:lstStyle/>
                    <a:p>
                      <a:pPr fontAlgn="t">
                        <a:lnSpc>
                          <a:spcPct val="150000"/>
                        </a:lnSpc>
                      </a:pPr>
                      <a:r>
                        <a:rPr lang="en-US" sz="1200" b="0" u="none" strike="noStrike" cap="none" baseline="0" dirty="0">
                          <a:solidFill>
                            <a:schemeClr val="tx1"/>
                          </a:solidFill>
                          <a:latin typeface="Arial" panose="020B0604020202020204" pitchFamily="34" charset="0"/>
                          <a:cs typeface="Arial" panose="020B0604020202020204" pitchFamily="34" charset="0"/>
                          <a:sym typeface="Arial"/>
                        </a:rPr>
                        <a:t>Early Years 2</a:t>
                      </a:r>
                    </a:p>
                  </a:txBody>
                  <a:tcPr marL="36538" marR="36538" marT="36538" marB="36538"/>
                </a:tc>
                <a:tc>
                  <a:txBody>
                    <a:bodyPr/>
                    <a:lstStyle/>
                    <a:p>
                      <a:pPr algn="ctr" fontAlgn="t">
                        <a:lnSpc>
                          <a:spcPct val="150000"/>
                        </a:lnSpc>
                      </a:pPr>
                      <a:r>
                        <a:rPr lang="en-US" sz="1200" b="0" dirty="0">
                          <a:solidFill>
                            <a:srgbClr val="444444"/>
                          </a:solidFill>
                          <a:effectLst/>
                          <a:latin typeface="Arial" panose="020B0604020202020204" pitchFamily="34" charset="0"/>
                          <a:cs typeface="Arial" panose="020B0604020202020204" pitchFamily="34" charset="0"/>
                        </a:rPr>
                        <a:t>RM51,200</a:t>
                      </a:r>
                    </a:p>
                  </a:txBody>
                  <a:tcPr marL="36538" marR="36538" marT="36538" marB="36538"/>
                </a:tc>
                <a:extLst>
                  <a:ext uri="{0D108BD9-81ED-4DB2-BD59-A6C34878D82A}">
                    <a16:rowId xmlns:a16="http://schemas.microsoft.com/office/drawing/2014/main" val="1114425639"/>
                  </a:ext>
                </a:extLst>
              </a:tr>
              <a:tr h="229487">
                <a:tc>
                  <a:txBody>
                    <a:bodyPr/>
                    <a:lstStyle/>
                    <a:p>
                      <a:pPr fontAlgn="t">
                        <a:lnSpc>
                          <a:spcPct val="150000"/>
                        </a:lnSpc>
                      </a:pPr>
                      <a:r>
                        <a:rPr lang="en-GB" sz="1200" b="0" dirty="0">
                          <a:solidFill>
                            <a:srgbClr val="444444"/>
                          </a:solidFill>
                          <a:effectLst/>
                          <a:latin typeface="Arial" panose="020B0604020202020204" pitchFamily="34" charset="0"/>
                          <a:cs typeface="Arial" panose="020B0604020202020204" pitchFamily="34" charset="0"/>
                        </a:rPr>
                        <a:t>Kindergarten</a:t>
                      </a:r>
                    </a:p>
                  </a:txBody>
                  <a:tcPr marL="36538" marR="36538" marT="36538" marB="36538"/>
                </a:tc>
                <a:tc>
                  <a:txBody>
                    <a:bodyPr/>
                    <a:lstStyle/>
                    <a:p>
                      <a:pPr algn="ctr" fontAlgn="t">
                        <a:lnSpc>
                          <a:spcPct val="150000"/>
                        </a:lnSpc>
                      </a:pPr>
                      <a:r>
                        <a:rPr lang="en-US" sz="1200" b="0" dirty="0">
                          <a:solidFill>
                            <a:srgbClr val="444444"/>
                          </a:solidFill>
                          <a:effectLst/>
                          <a:latin typeface="Arial" panose="020B0604020202020204" pitchFamily="34" charset="0"/>
                          <a:cs typeface="Arial" panose="020B0604020202020204" pitchFamily="34" charset="0"/>
                        </a:rPr>
                        <a:t>RM61,600</a:t>
                      </a:r>
                    </a:p>
                  </a:txBody>
                  <a:tcPr marL="36538" marR="36538" marT="36538" marB="36538"/>
                </a:tc>
                <a:extLst>
                  <a:ext uri="{0D108BD9-81ED-4DB2-BD59-A6C34878D82A}">
                    <a16:rowId xmlns:a16="http://schemas.microsoft.com/office/drawing/2014/main" val="3590548404"/>
                  </a:ext>
                </a:extLst>
              </a:tr>
              <a:tr h="229487">
                <a:tc>
                  <a:txBody>
                    <a:bodyPr/>
                    <a:lstStyle/>
                    <a:p>
                      <a:pPr fontAlgn="t">
                        <a:lnSpc>
                          <a:spcPct val="150000"/>
                        </a:lnSpc>
                      </a:pPr>
                      <a:r>
                        <a:rPr lang="en-GB" sz="1200" b="0" dirty="0">
                          <a:solidFill>
                            <a:srgbClr val="444444"/>
                          </a:solidFill>
                          <a:effectLst/>
                          <a:latin typeface="Arial" panose="020B0604020202020204" pitchFamily="34" charset="0"/>
                          <a:cs typeface="Arial" panose="020B0604020202020204" pitchFamily="34" charset="0"/>
                        </a:rPr>
                        <a:t>Grades 1 - 5</a:t>
                      </a:r>
                    </a:p>
                  </a:txBody>
                  <a:tcPr marL="36538" marR="36538" marT="36538" marB="36538"/>
                </a:tc>
                <a:tc>
                  <a:txBody>
                    <a:bodyPr/>
                    <a:lstStyle/>
                    <a:p>
                      <a:pPr algn="ctr" fontAlgn="t">
                        <a:lnSpc>
                          <a:spcPct val="150000"/>
                        </a:lnSpc>
                      </a:pPr>
                      <a:r>
                        <a:rPr lang="en-US" sz="1200" b="0" dirty="0">
                          <a:solidFill>
                            <a:srgbClr val="444444"/>
                          </a:solidFill>
                          <a:effectLst/>
                          <a:latin typeface="Arial" panose="020B0604020202020204" pitchFamily="34" charset="0"/>
                          <a:cs typeface="Arial" panose="020B0604020202020204" pitchFamily="34" charset="0"/>
                        </a:rPr>
                        <a:t>RM74,800</a:t>
                      </a:r>
                    </a:p>
                  </a:txBody>
                  <a:tcPr marL="36538" marR="36538" marT="36538" marB="36538"/>
                </a:tc>
                <a:extLst>
                  <a:ext uri="{0D108BD9-81ED-4DB2-BD59-A6C34878D82A}">
                    <a16:rowId xmlns:a16="http://schemas.microsoft.com/office/drawing/2014/main" val="431293980"/>
                  </a:ext>
                </a:extLst>
              </a:tr>
              <a:tr h="229487">
                <a:tc>
                  <a:txBody>
                    <a:bodyPr/>
                    <a:lstStyle/>
                    <a:p>
                      <a:pPr fontAlgn="t">
                        <a:lnSpc>
                          <a:spcPct val="150000"/>
                        </a:lnSpc>
                      </a:pPr>
                      <a:r>
                        <a:rPr lang="en-GB" sz="1200" b="0" dirty="0">
                          <a:solidFill>
                            <a:srgbClr val="444444"/>
                          </a:solidFill>
                          <a:effectLst/>
                          <a:latin typeface="Arial" panose="020B0604020202020204" pitchFamily="34" charset="0"/>
                          <a:cs typeface="Arial" panose="020B0604020202020204" pitchFamily="34" charset="0"/>
                        </a:rPr>
                        <a:t>Grade 6</a:t>
                      </a:r>
                    </a:p>
                  </a:txBody>
                  <a:tcPr marL="36538" marR="36538" marT="36538" marB="36538"/>
                </a:tc>
                <a:tc>
                  <a:txBody>
                    <a:bodyPr/>
                    <a:lstStyle/>
                    <a:p>
                      <a:pPr algn="ctr" fontAlgn="t">
                        <a:lnSpc>
                          <a:spcPct val="150000"/>
                        </a:lnSpc>
                      </a:pPr>
                      <a:r>
                        <a:rPr lang="en-US" sz="1200" b="0" dirty="0">
                          <a:solidFill>
                            <a:srgbClr val="444444"/>
                          </a:solidFill>
                          <a:effectLst/>
                          <a:latin typeface="Arial" panose="020B0604020202020204" pitchFamily="34" charset="0"/>
                          <a:cs typeface="Arial" panose="020B0604020202020204" pitchFamily="34" charset="0"/>
                        </a:rPr>
                        <a:t>RM79,700</a:t>
                      </a:r>
                    </a:p>
                  </a:txBody>
                  <a:tcPr marL="36538" marR="36538" marT="36538" marB="36538"/>
                </a:tc>
                <a:extLst>
                  <a:ext uri="{0D108BD9-81ED-4DB2-BD59-A6C34878D82A}">
                    <a16:rowId xmlns:a16="http://schemas.microsoft.com/office/drawing/2014/main" val="3026975459"/>
                  </a:ext>
                </a:extLst>
              </a:tr>
              <a:tr h="229487">
                <a:tc>
                  <a:txBody>
                    <a:bodyPr/>
                    <a:lstStyle/>
                    <a:p>
                      <a:pPr fontAlgn="t">
                        <a:lnSpc>
                          <a:spcPct val="150000"/>
                        </a:lnSpc>
                      </a:pPr>
                      <a:r>
                        <a:rPr lang="en-GB" sz="1200" b="0" dirty="0">
                          <a:solidFill>
                            <a:srgbClr val="444444"/>
                          </a:solidFill>
                          <a:effectLst/>
                          <a:latin typeface="Arial" panose="020B0604020202020204" pitchFamily="34" charset="0"/>
                          <a:cs typeface="Arial" panose="020B0604020202020204" pitchFamily="34" charset="0"/>
                        </a:rPr>
                        <a:t>Grades 7 - 8</a:t>
                      </a:r>
                    </a:p>
                  </a:txBody>
                  <a:tcPr marL="36538" marR="36538" marT="36538" marB="36538"/>
                </a:tc>
                <a:tc>
                  <a:txBody>
                    <a:bodyPr/>
                    <a:lstStyle/>
                    <a:p>
                      <a:pPr algn="ctr" fontAlgn="t">
                        <a:lnSpc>
                          <a:spcPct val="150000"/>
                        </a:lnSpc>
                      </a:pPr>
                      <a:r>
                        <a:rPr lang="en-US" sz="1200" b="0" dirty="0">
                          <a:solidFill>
                            <a:srgbClr val="444444"/>
                          </a:solidFill>
                          <a:effectLst/>
                          <a:latin typeface="Arial" panose="020B0604020202020204" pitchFamily="34" charset="0"/>
                          <a:cs typeface="Arial" panose="020B0604020202020204" pitchFamily="34" charset="0"/>
                        </a:rPr>
                        <a:t>RM88,500</a:t>
                      </a:r>
                    </a:p>
                  </a:txBody>
                  <a:tcPr marL="36538" marR="36538" marT="36538" marB="36538"/>
                </a:tc>
                <a:extLst>
                  <a:ext uri="{0D108BD9-81ED-4DB2-BD59-A6C34878D82A}">
                    <a16:rowId xmlns:a16="http://schemas.microsoft.com/office/drawing/2014/main" val="224097799"/>
                  </a:ext>
                </a:extLst>
              </a:tr>
              <a:tr h="229487">
                <a:tc>
                  <a:txBody>
                    <a:bodyPr/>
                    <a:lstStyle/>
                    <a:p>
                      <a:pPr fontAlgn="t">
                        <a:lnSpc>
                          <a:spcPct val="150000"/>
                        </a:lnSpc>
                      </a:pPr>
                      <a:r>
                        <a:rPr lang="en-GB" sz="1200" b="0" dirty="0">
                          <a:solidFill>
                            <a:srgbClr val="444444"/>
                          </a:solidFill>
                          <a:effectLst/>
                          <a:latin typeface="Arial" panose="020B0604020202020204" pitchFamily="34" charset="0"/>
                          <a:cs typeface="Arial" panose="020B0604020202020204" pitchFamily="34" charset="0"/>
                        </a:rPr>
                        <a:t>Grade 9</a:t>
                      </a:r>
                    </a:p>
                  </a:txBody>
                  <a:tcPr marL="36538" marR="36538" marT="36538" marB="36538"/>
                </a:tc>
                <a:tc>
                  <a:txBody>
                    <a:bodyPr/>
                    <a:lstStyle/>
                    <a:p>
                      <a:pPr algn="ctr" fontAlgn="t">
                        <a:lnSpc>
                          <a:spcPct val="150000"/>
                        </a:lnSpc>
                      </a:pPr>
                      <a:r>
                        <a:rPr lang="en-US" sz="1200" b="0" dirty="0">
                          <a:solidFill>
                            <a:srgbClr val="444444"/>
                          </a:solidFill>
                          <a:effectLst/>
                          <a:latin typeface="Arial" panose="020B0604020202020204" pitchFamily="34" charset="0"/>
                          <a:cs typeface="Arial" panose="020B0604020202020204" pitchFamily="34" charset="0"/>
                        </a:rPr>
                        <a:t>RM97,900</a:t>
                      </a:r>
                    </a:p>
                  </a:txBody>
                  <a:tcPr marL="36538" marR="36538" marT="36538" marB="36538"/>
                </a:tc>
                <a:extLst>
                  <a:ext uri="{0D108BD9-81ED-4DB2-BD59-A6C34878D82A}">
                    <a16:rowId xmlns:a16="http://schemas.microsoft.com/office/drawing/2014/main" val="4088788301"/>
                  </a:ext>
                </a:extLst>
              </a:tr>
              <a:tr h="229487">
                <a:tc>
                  <a:txBody>
                    <a:bodyPr/>
                    <a:lstStyle/>
                    <a:p>
                      <a:pPr fontAlgn="t">
                        <a:lnSpc>
                          <a:spcPct val="150000"/>
                        </a:lnSpc>
                      </a:pPr>
                      <a:r>
                        <a:rPr lang="en-GB" sz="1200" b="0" dirty="0">
                          <a:solidFill>
                            <a:srgbClr val="444444"/>
                          </a:solidFill>
                          <a:effectLst/>
                          <a:latin typeface="Arial" panose="020B0604020202020204" pitchFamily="34" charset="0"/>
                          <a:cs typeface="Arial" panose="020B0604020202020204" pitchFamily="34" charset="0"/>
                        </a:rPr>
                        <a:t>Grade 10</a:t>
                      </a:r>
                    </a:p>
                  </a:txBody>
                  <a:tcPr marL="36538" marR="36538" marT="36538" marB="36538"/>
                </a:tc>
                <a:tc>
                  <a:txBody>
                    <a:bodyPr/>
                    <a:lstStyle/>
                    <a:p>
                      <a:pPr algn="ctr" fontAlgn="t">
                        <a:lnSpc>
                          <a:spcPct val="150000"/>
                        </a:lnSpc>
                      </a:pPr>
                      <a:r>
                        <a:rPr lang="en-US" sz="1200" b="0" dirty="0">
                          <a:solidFill>
                            <a:srgbClr val="444444"/>
                          </a:solidFill>
                          <a:effectLst/>
                          <a:latin typeface="Arial" panose="020B0604020202020204" pitchFamily="34" charset="0"/>
                          <a:cs typeface="Arial" panose="020B0604020202020204" pitchFamily="34" charset="0"/>
                        </a:rPr>
                        <a:t>RM99,000</a:t>
                      </a:r>
                    </a:p>
                  </a:txBody>
                  <a:tcPr marL="36538" marR="36538" marT="36538" marB="36538"/>
                </a:tc>
                <a:extLst>
                  <a:ext uri="{0D108BD9-81ED-4DB2-BD59-A6C34878D82A}">
                    <a16:rowId xmlns:a16="http://schemas.microsoft.com/office/drawing/2014/main" val="4102396291"/>
                  </a:ext>
                </a:extLst>
              </a:tr>
            </a:tbl>
          </a:graphicData>
        </a:graphic>
      </p:graphicFrame>
      <p:grpSp>
        <p:nvGrpSpPr>
          <p:cNvPr id="4" name="Group 3">
            <a:extLst>
              <a:ext uri="{FF2B5EF4-FFF2-40B4-BE49-F238E27FC236}">
                <a16:creationId xmlns:a16="http://schemas.microsoft.com/office/drawing/2014/main" id="{059FB1AC-1CF8-648F-20CA-EE3FA760FCC1}"/>
              </a:ext>
            </a:extLst>
          </p:cNvPr>
          <p:cNvGrpSpPr/>
          <p:nvPr/>
        </p:nvGrpSpPr>
        <p:grpSpPr>
          <a:xfrm>
            <a:off x="6923092" y="4724401"/>
            <a:ext cx="2220908" cy="419099"/>
            <a:chOff x="6481153" y="4624888"/>
            <a:chExt cx="2662847" cy="616592"/>
          </a:xfrm>
        </p:grpSpPr>
        <p:sp>
          <p:nvSpPr>
            <p:cNvPr id="5" name="TextBox 4">
              <a:extLst>
                <a:ext uri="{FF2B5EF4-FFF2-40B4-BE49-F238E27FC236}">
                  <a16:creationId xmlns:a16="http://schemas.microsoft.com/office/drawing/2014/main" id="{27C25F9B-7D06-C126-789C-10A5FC051480}"/>
                </a:ext>
              </a:extLst>
            </p:cNvPr>
            <p:cNvSpPr txBox="1"/>
            <p:nvPr userDrawn="1"/>
          </p:nvSpPr>
          <p:spPr>
            <a:xfrm>
              <a:off x="7036754" y="4743390"/>
              <a:ext cx="2107246" cy="498090"/>
            </a:xfrm>
            <a:prstGeom prst="rect">
              <a:avLst/>
            </a:prstGeom>
            <a:noFill/>
          </p:spPr>
          <p:txBody>
            <a:bodyPr wrap="square">
              <a:spAutoFit/>
            </a:bodyPr>
            <a:lstStyle/>
            <a:p>
              <a:pPr algn="r"/>
              <a:r>
                <a:rPr lang="en-GB" sz="800" dirty="0" err="1">
                  <a:latin typeface="+mj-lt"/>
                </a:rPr>
                <a:t>SummerPlace</a:t>
              </a:r>
              <a:r>
                <a:rPr lang="en-GB" sz="800" dirty="0">
                  <a:latin typeface="+mj-lt"/>
                </a:rPr>
                <a:t> (MM2H) </a:t>
              </a:r>
              <a:r>
                <a:rPr lang="en-GB" sz="800" dirty="0" err="1">
                  <a:latin typeface="+mj-lt"/>
                </a:rPr>
                <a:t>Sdn</a:t>
              </a:r>
              <a:r>
                <a:rPr lang="en-GB" sz="800" dirty="0">
                  <a:latin typeface="+mj-lt"/>
                </a:rPr>
                <a:t>. Bhd. </a:t>
              </a:r>
            </a:p>
            <a:p>
              <a:pPr algn="r"/>
              <a:r>
                <a:rPr lang="en-GB" sz="800" dirty="0">
                  <a:latin typeface="+mj-lt"/>
                </a:rPr>
                <a:t>All rights reserved.</a:t>
              </a:r>
              <a:endParaRPr lang="en-US" sz="800" dirty="0">
                <a:latin typeface="+mj-lt"/>
              </a:endParaRPr>
            </a:p>
          </p:txBody>
        </p:sp>
        <p:pic>
          <p:nvPicPr>
            <p:cNvPr id="6" name="Picture 5">
              <a:extLst>
                <a:ext uri="{FF2B5EF4-FFF2-40B4-BE49-F238E27FC236}">
                  <a16:creationId xmlns:a16="http://schemas.microsoft.com/office/drawing/2014/main" id="{C0A11768-FD38-C8CB-2BD3-E223DDAB09B9}"/>
                </a:ext>
              </a:extLst>
            </p:cNvPr>
            <p:cNvPicPr>
              <a:picLocks noChangeAspect="1"/>
            </p:cNvPicPr>
            <p:nvPr userDrawn="1"/>
          </p:nvPicPr>
          <p:blipFill rotWithShape="1">
            <a:blip r:embed="rId2"/>
            <a:srcRect t="11789" b="19512"/>
            <a:stretch/>
          </p:blipFill>
          <p:spPr>
            <a:xfrm>
              <a:off x="6481153" y="4624888"/>
              <a:ext cx="744413" cy="616592"/>
            </a:xfrm>
            <a:prstGeom prst="rect">
              <a:avLst/>
            </a:prstGeom>
          </p:spPr>
        </p:pic>
      </p:grpSp>
    </p:spTree>
    <p:extLst>
      <p:ext uri="{BB962C8B-B14F-4D97-AF65-F5344CB8AC3E}">
        <p14:creationId xmlns:p14="http://schemas.microsoft.com/office/powerpoint/2010/main" val="15389956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53"/>
        <p:cNvGrpSpPr/>
        <p:nvPr/>
      </p:nvGrpSpPr>
      <p:grpSpPr>
        <a:xfrm>
          <a:off x="0" y="0"/>
          <a:ext cx="0" cy="0"/>
          <a:chOff x="0" y="0"/>
          <a:chExt cx="0" cy="0"/>
        </a:xfrm>
      </p:grpSpPr>
      <p:sp>
        <p:nvSpPr>
          <p:cNvPr id="1258" name="Google Shape;1258;p70"/>
          <p:cNvSpPr txBox="1">
            <a:spLocks noGrp="1"/>
          </p:cNvSpPr>
          <p:nvPr>
            <p:ph type="title"/>
          </p:nvPr>
        </p:nvSpPr>
        <p:spPr>
          <a:xfrm>
            <a:off x="661355" y="191107"/>
            <a:ext cx="2261954"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altLang="zh-CN" u="sng" dirty="0">
                <a:ea typeface="微软简中圆" pitchFamily="2" charset="-122"/>
              </a:rPr>
              <a:t>Facilities</a:t>
            </a:r>
          </a:p>
        </p:txBody>
      </p:sp>
      <p:sp>
        <p:nvSpPr>
          <p:cNvPr id="15" name="TextBox 14">
            <a:extLst>
              <a:ext uri="{FF2B5EF4-FFF2-40B4-BE49-F238E27FC236}">
                <a16:creationId xmlns:a16="http://schemas.microsoft.com/office/drawing/2014/main" id="{957E8A65-9A77-DAB7-DCB8-6A0D9198F533}"/>
              </a:ext>
            </a:extLst>
          </p:cNvPr>
          <p:cNvSpPr txBox="1"/>
          <p:nvPr/>
        </p:nvSpPr>
        <p:spPr>
          <a:xfrm>
            <a:off x="852054" y="839673"/>
            <a:ext cx="7439891" cy="3472554"/>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a:spAutoFit/>
          </a:bodyPr>
          <a:lstStyle/>
          <a:p>
            <a:pPr marL="285750" indent="-285750">
              <a:lnSpc>
                <a:spcPct val="200000"/>
              </a:lnSpc>
              <a:buFont typeface="Arial" panose="020B0604020202020204" pitchFamily="34" charset="0"/>
              <a:buChar char="•"/>
            </a:pPr>
            <a:r>
              <a:rPr lang="en-GB" altLang="zh-CN" dirty="0">
                <a:ea typeface="微软简中圆" pitchFamily="2" charset="-122"/>
              </a:rPr>
              <a:t>Theatre </a:t>
            </a:r>
          </a:p>
          <a:p>
            <a:pPr marL="285750" indent="-285750">
              <a:lnSpc>
                <a:spcPct val="200000"/>
              </a:lnSpc>
              <a:buFont typeface="Arial" panose="020B0604020202020204" pitchFamily="34" charset="0"/>
              <a:buChar char="•"/>
            </a:pPr>
            <a:r>
              <a:rPr lang="en-GB" altLang="zh-CN" dirty="0">
                <a:ea typeface="微软简中圆" pitchFamily="2" charset="-122"/>
              </a:rPr>
              <a:t>Canteen/Cafeteria</a:t>
            </a:r>
          </a:p>
          <a:p>
            <a:pPr marL="285750" indent="-285750">
              <a:lnSpc>
                <a:spcPct val="200000"/>
              </a:lnSpc>
              <a:buFont typeface="Arial" panose="020B0604020202020204" pitchFamily="34" charset="0"/>
              <a:buChar char="•"/>
            </a:pPr>
            <a:r>
              <a:rPr lang="en-GB" altLang="zh-CN" dirty="0">
                <a:ea typeface="微软简中圆" pitchFamily="2" charset="-122"/>
              </a:rPr>
              <a:t> Music room</a:t>
            </a:r>
          </a:p>
          <a:p>
            <a:pPr marL="285750" indent="-285750">
              <a:lnSpc>
                <a:spcPct val="200000"/>
              </a:lnSpc>
              <a:buFont typeface="Arial" panose="020B0604020202020204" pitchFamily="34" charset="0"/>
              <a:buChar char="•"/>
            </a:pPr>
            <a:r>
              <a:rPr lang="en-GB" altLang="zh-CN" dirty="0">
                <a:ea typeface="微软简中圆" pitchFamily="2" charset="-122"/>
              </a:rPr>
              <a:t> Library</a:t>
            </a:r>
          </a:p>
          <a:p>
            <a:pPr marL="285750" indent="-285750">
              <a:lnSpc>
                <a:spcPct val="200000"/>
              </a:lnSpc>
              <a:buFont typeface="Arial" panose="020B0604020202020204" pitchFamily="34" charset="0"/>
              <a:buChar char="•"/>
            </a:pPr>
            <a:r>
              <a:rPr lang="en-GB" altLang="zh-CN" dirty="0">
                <a:ea typeface="微软简中圆" pitchFamily="2" charset="-122"/>
              </a:rPr>
              <a:t> Sports field</a:t>
            </a:r>
          </a:p>
          <a:p>
            <a:pPr marL="285750" indent="-285750">
              <a:lnSpc>
                <a:spcPct val="200000"/>
              </a:lnSpc>
              <a:buFont typeface="Arial" panose="020B0604020202020204" pitchFamily="34" charset="0"/>
              <a:buChar char="•"/>
            </a:pPr>
            <a:r>
              <a:rPr lang="en-GB" altLang="zh-CN" dirty="0">
                <a:ea typeface="微软简中圆" pitchFamily="2" charset="-122"/>
              </a:rPr>
              <a:t> Tennis court</a:t>
            </a:r>
          </a:p>
          <a:p>
            <a:pPr marL="285750" indent="-285750">
              <a:lnSpc>
                <a:spcPct val="200000"/>
              </a:lnSpc>
              <a:buFont typeface="Arial" panose="020B0604020202020204" pitchFamily="34" charset="0"/>
              <a:buChar char="•"/>
            </a:pPr>
            <a:r>
              <a:rPr lang="en-GB" altLang="zh-CN" dirty="0">
                <a:ea typeface="微软简中圆" pitchFamily="2" charset="-122"/>
              </a:rPr>
              <a:t> Sports Hall</a:t>
            </a:r>
          </a:p>
          <a:p>
            <a:pPr marL="285750" indent="-285750">
              <a:lnSpc>
                <a:spcPct val="200000"/>
              </a:lnSpc>
              <a:buFont typeface="Arial" panose="020B0604020202020204" pitchFamily="34" charset="0"/>
              <a:buChar char="•"/>
            </a:pPr>
            <a:r>
              <a:rPr lang="en-GB" altLang="zh-CN" dirty="0">
                <a:ea typeface="微软简中圆" pitchFamily="2" charset="-122"/>
              </a:rPr>
              <a:t>400m running track</a:t>
            </a:r>
          </a:p>
        </p:txBody>
      </p:sp>
      <p:sp>
        <p:nvSpPr>
          <p:cNvPr id="3" name="TextBox 2">
            <a:extLst>
              <a:ext uri="{FF2B5EF4-FFF2-40B4-BE49-F238E27FC236}">
                <a16:creationId xmlns:a16="http://schemas.microsoft.com/office/drawing/2014/main" id="{30A485D0-833A-16B8-F11E-71A86E6F51E1}"/>
              </a:ext>
            </a:extLst>
          </p:cNvPr>
          <p:cNvSpPr txBox="1"/>
          <p:nvPr/>
        </p:nvSpPr>
        <p:spPr>
          <a:xfrm>
            <a:off x="3807203" y="839673"/>
            <a:ext cx="3778161" cy="3041667"/>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a:spAutoFit/>
          </a:bodyPr>
          <a:lstStyle/>
          <a:p>
            <a:pPr marL="285750" indent="-285750">
              <a:lnSpc>
                <a:spcPct val="200000"/>
              </a:lnSpc>
              <a:buFont typeface="Arial" panose="020B0604020202020204" pitchFamily="34" charset="0"/>
              <a:buChar char="•"/>
            </a:pPr>
            <a:r>
              <a:rPr lang="en-GB" dirty="0"/>
              <a:t>50m swimming pool</a:t>
            </a:r>
          </a:p>
          <a:p>
            <a:pPr marL="285750" indent="-285750">
              <a:lnSpc>
                <a:spcPct val="200000"/>
              </a:lnSpc>
              <a:buFont typeface="Arial" panose="020B0604020202020204" pitchFamily="34" charset="0"/>
              <a:buChar char="•"/>
            </a:pPr>
            <a:r>
              <a:rPr lang="en-GB" dirty="0"/>
              <a:t>Food Technology Laboratory</a:t>
            </a:r>
          </a:p>
          <a:p>
            <a:pPr marL="285750" indent="-285750">
              <a:lnSpc>
                <a:spcPct val="200000"/>
              </a:lnSpc>
              <a:buFont typeface="Arial" panose="020B0604020202020204" pitchFamily="34" charset="0"/>
              <a:buChar char="•"/>
            </a:pPr>
            <a:r>
              <a:rPr lang="en-GB" dirty="0"/>
              <a:t>Design Workshop</a:t>
            </a:r>
          </a:p>
          <a:p>
            <a:pPr marL="285750" indent="-285750">
              <a:lnSpc>
                <a:spcPct val="200000"/>
              </a:lnSpc>
              <a:buFont typeface="Arial" panose="020B0604020202020204" pitchFamily="34" charset="0"/>
              <a:buChar char="•"/>
            </a:pPr>
            <a:r>
              <a:rPr lang="en-GB" dirty="0"/>
              <a:t>Nurse’s Clinic</a:t>
            </a:r>
          </a:p>
          <a:p>
            <a:pPr marL="285750" indent="-285750">
              <a:lnSpc>
                <a:spcPct val="200000"/>
              </a:lnSpc>
              <a:buFont typeface="Arial" panose="020B0604020202020204" pitchFamily="34" charset="0"/>
              <a:buChar char="•"/>
            </a:pPr>
            <a:r>
              <a:rPr lang="en-GB" dirty="0"/>
              <a:t>Visual Art Studios </a:t>
            </a:r>
          </a:p>
          <a:p>
            <a:pPr marL="285750" indent="-285750">
              <a:lnSpc>
                <a:spcPct val="200000"/>
              </a:lnSpc>
              <a:buFont typeface="Arial" panose="020B0604020202020204" pitchFamily="34" charset="0"/>
              <a:buChar char="•"/>
            </a:pPr>
            <a:r>
              <a:rPr lang="en-GB" dirty="0"/>
              <a:t>Fitness and Weight Training Centre</a:t>
            </a:r>
          </a:p>
          <a:p>
            <a:pPr marL="285750" indent="-285750">
              <a:lnSpc>
                <a:spcPct val="200000"/>
              </a:lnSpc>
              <a:buFont typeface="Arial" panose="020B0604020202020204" pitchFamily="34" charset="0"/>
              <a:buChar char="•"/>
            </a:pPr>
            <a:r>
              <a:rPr lang="en-GB" dirty="0"/>
              <a:t>Drama Room</a:t>
            </a:r>
          </a:p>
        </p:txBody>
      </p:sp>
      <p:sp>
        <p:nvSpPr>
          <p:cNvPr id="2" name="TextBox 1">
            <a:extLst>
              <a:ext uri="{FF2B5EF4-FFF2-40B4-BE49-F238E27FC236}">
                <a16:creationId xmlns:a16="http://schemas.microsoft.com/office/drawing/2014/main" id="{A26C03DF-03F5-DA56-21BC-16855CA31ECF}"/>
              </a:ext>
            </a:extLst>
          </p:cNvPr>
          <p:cNvSpPr txBox="1"/>
          <p:nvPr/>
        </p:nvSpPr>
        <p:spPr>
          <a:xfrm>
            <a:off x="1801093" y="4550968"/>
            <a:ext cx="4653495" cy="46166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r>
              <a:rPr lang="en-GB" sz="1200" dirty="0">
                <a:latin typeface="Arial" panose="020B0604020202020204" pitchFamily="34" charset="0"/>
                <a:cs typeface="Arial" panose="020B0604020202020204" pitchFamily="34" charset="0"/>
              </a:rPr>
              <a:t>Refer to </a:t>
            </a:r>
            <a:r>
              <a:rPr lang="en-GB" sz="1200" dirty="0">
                <a:solidFill>
                  <a:srgbClr val="E8F7FE"/>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https://igbis.edu.my/campus-facilities/sports-fitness-facilities/</a:t>
            </a:r>
            <a:r>
              <a:rPr lang="en-GB" sz="1200" dirty="0">
                <a:solidFill>
                  <a:srgbClr val="E8F7FE"/>
                </a:solidFill>
                <a:latin typeface="Arial" panose="020B0604020202020204" pitchFamily="34" charset="0"/>
                <a:cs typeface="Arial" panose="020B0604020202020204" pitchFamily="34" charset="0"/>
              </a:rPr>
              <a:t> </a:t>
            </a:r>
            <a:r>
              <a:rPr lang="en-GB" sz="1200" dirty="0">
                <a:latin typeface="Arial" panose="020B0604020202020204" pitchFamily="34" charset="0"/>
                <a:cs typeface="Arial" panose="020B0604020202020204" pitchFamily="34" charset="0"/>
              </a:rPr>
              <a:t>for more information</a:t>
            </a:r>
            <a:endParaRPr lang="en-US" sz="1200" dirty="0">
              <a:latin typeface="Arial" panose="020B0604020202020204" pitchFamily="34" charset="0"/>
              <a:cs typeface="Arial" panose="020B0604020202020204" pitchFamily="34" charset="0"/>
            </a:endParaRPr>
          </a:p>
        </p:txBody>
      </p:sp>
      <p:grpSp>
        <p:nvGrpSpPr>
          <p:cNvPr id="4" name="Group 3">
            <a:extLst>
              <a:ext uri="{FF2B5EF4-FFF2-40B4-BE49-F238E27FC236}">
                <a16:creationId xmlns:a16="http://schemas.microsoft.com/office/drawing/2014/main" id="{E56A045E-8EF8-23FB-0F5C-7AE7A32790CC}"/>
              </a:ext>
            </a:extLst>
          </p:cNvPr>
          <p:cNvGrpSpPr/>
          <p:nvPr/>
        </p:nvGrpSpPr>
        <p:grpSpPr>
          <a:xfrm>
            <a:off x="6923092" y="4724401"/>
            <a:ext cx="2220908" cy="419099"/>
            <a:chOff x="6481153" y="4624888"/>
            <a:chExt cx="2662847" cy="616592"/>
          </a:xfrm>
        </p:grpSpPr>
        <p:sp>
          <p:nvSpPr>
            <p:cNvPr id="5" name="TextBox 4">
              <a:extLst>
                <a:ext uri="{FF2B5EF4-FFF2-40B4-BE49-F238E27FC236}">
                  <a16:creationId xmlns:a16="http://schemas.microsoft.com/office/drawing/2014/main" id="{7C0125C4-FCC0-A19B-5391-F7602BDFD755}"/>
                </a:ext>
              </a:extLst>
            </p:cNvPr>
            <p:cNvSpPr txBox="1"/>
            <p:nvPr userDrawn="1"/>
          </p:nvSpPr>
          <p:spPr>
            <a:xfrm>
              <a:off x="7036754" y="4743390"/>
              <a:ext cx="2107246" cy="498090"/>
            </a:xfrm>
            <a:prstGeom prst="rect">
              <a:avLst/>
            </a:prstGeom>
            <a:noFill/>
          </p:spPr>
          <p:txBody>
            <a:bodyPr wrap="square">
              <a:spAutoFit/>
            </a:bodyPr>
            <a:lstStyle/>
            <a:p>
              <a:pPr algn="r"/>
              <a:r>
                <a:rPr lang="en-GB" sz="800" dirty="0" err="1">
                  <a:latin typeface="+mj-lt"/>
                </a:rPr>
                <a:t>SummerPlace</a:t>
              </a:r>
              <a:r>
                <a:rPr lang="en-GB" sz="800" dirty="0">
                  <a:latin typeface="+mj-lt"/>
                </a:rPr>
                <a:t> (MM2H) </a:t>
              </a:r>
              <a:r>
                <a:rPr lang="en-GB" sz="800" dirty="0" err="1">
                  <a:latin typeface="+mj-lt"/>
                </a:rPr>
                <a:t>Sdn</a:t>
              </a:r>
              <a:r>
                <a:rPr lang="en-GB" sz="800" dirty="0">
                  <a:latin typeface="+mj-lt"/>
                </a:rPr>
                <a:t>. Bhd. </a:t>
              </a:r>
            </a:p>
            <a:p>
              <a:pPr algn="r"/>
              <a:r>
                <a:rPr lang="en-GB" sz="800" dirty="0">
                  <a:latin typeface="+mj-lt"/>
                </a:rPr>
                <a:t>All rights reserved.</a:t>
              </a:r>
              <a:endParaRPr lang="en-US" sz="800" dirty="0">
                <a:latin typeface="+mj-lt"/>
              </a:endParaRPr>
            </a:p>
          </p:txBody>
        </p:sp>
        <p:pic>
          <p:nvPicPr>
            <p:cNvPr id="6" name="Picture 5">
              <a:extLst>
                <a:ext uri="{FF2B5EF4-FFF2-40B4-BE49-F238E27FC236}">
                  <a16:creationId xmlns:a16="http://schemas.microsoft.com/office/drawing/2014/main" id="{ECAC4F6B-5DD9-4603-4078-9E5999A9BDB0}"/>
                </a:ext>
              </a:extLst>
            </p:cNvPr>
            <p:cNvPicPr>
              <a:picLocks noChangeAspect="1"/>
            </p:cNvPicPr>
            <p:nvPr userDrawn="1"/>
          </p:nvPicPr>
          <p:blipFill rotWithShape="1">
            <a:blip r:embed="rId4"/>
            <a:srcRect t="11789" b="19512"/>
            <a:stretch/>
          </p:blipFill>
          <p:spPr>
            <a:xfrm>
              <a:off x="6481153" y="4624888"/>
              <a:ext cx="744413" cy="616592"/>
            </a:xfrm>
            <a:prstGeom prst="rect">
              <a:avLst/>
            </a:prstGeom>
          </p:spPr>
        </p:pic>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1179;p66">
            <a:extLst>
              <a:ext uri="{FF2B5EF4-FFF2-40B4-BE49-F238E27FC236}">
                <a16:creationId xmlns:a16="http://schemas.microsoft.com/office/drawing/2014/main" id="{B1832AD0-84C6-F056-BD63-D82D600B75D9}"/>
              </a:ext>
            </a:extLst>
          </p:cNvPr>
          <p:cNvSpPr txBox="1">
            <a:spLocks/>
          </p:cNvSpPr>
          <p:nvPr/>
        </p:nvSpPr>
        <p:spPr>
          <a:xfrm>
            <a:off x="1691165" y="115346"/>
            <a:ext cx="5761669" cy="572700"/>
          </a:xfrm>
          <a:prstGeom prst="rect">
            <a:avLst/>
          </a:prstGeom>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altLang="zh-CN" sz="3500" b="1" u="sng" dirty="0">
                <a:latin typeface="DM Serif Display" pitchFamily="2" charset="0"/>
                <a:ea typeface="微软简中圆" pitchFamily="2" charset="-122"/>
              </a:rPr>
              <a:t>Results &amp; Achievements</a:t>
            </a:r>
            <a:endParaRPr lang="en-US" sz="3500" b="1" u="sng" dirty="0">
              <a:solidFill>
                <a:schemeClr val="accent3"/>
              </a:solidFill>
              <a:latin typeface="DM Serif Display" pitchFamily="2" charset="0"/>
              <a:ea typeface="微软简中圆" pitchFamily="2" charset="-122"/>
            </a:endParaRPr>
          </a:p>
        </p:txBody>
      </p:sp>
      <p:sp>
        <p:nvSpPr>
          <p:cNvPr id="12" name="TextBox 11">
            <a:extLst>
              <a:ext uri="{FF2B5EF4-FFF2-40B4-BE49-F238E27FC236}">
                <a16:creationId xmlns:a16="http://schemas.microsoft.com/office/drawing/2014/main" id="{00730757-5578-D359-FD2A-09DCEED51296}"/>
              </a:ext>
            </a:extLst>
          </p:cNvPr>
          <p:cNvSpPr txBox="1"/>
          <p:nvPr/>
        </p:nvSpPr>
        <p:spPr>
          <a:xfrm>
            <a:off x="147208" y="1731142"/>
            <a:ext cx="4170946" cy="1881734"/>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L="285750" indent="-285750">
              <a:lnSpc>
                <a:spcPct val="200000"/>
              </a:lnSpc>
              <a:buFont typeface="Arial" panose="020B0604020202020204" pitchFamily="34" charset="0"/>
              <a:buChar char="•"/>
            </a:pPr>
            <a:r>
              <a:rPr lang="en-GB" altLang="zh-CN" sz="1200" b="1" dirty="0">
                <a:ea typeface="微软简中圆" pitchFamily="2" charset="-122"/>
              </a:rPr>
              <a:t>International Baccalaureate World School</a:t>
            </a:r>
          </a:p>
          <a:p>
            <a:pPr marL="285750" indent="-285750">
              <a:lnSpc>
                <a:spcPct val="200000"/>
              </a:lnSpc>
              <a:buFont typeface="Arial" panose="020B0604020202020204" pitchFamily="34" charset="0"/>
              <a:buChar char="•"/>
            </a:pPr>
            <a:r>
              <a:rPr lang="en-GB" altLang="zh-CN" sz="1200" b="1" dirty="0">
                <a:ea typeface="微软简中圆" pitchFamily="2" charset="-122"/>
              </a:rPr>
              <a:t>Council of International Schools</a:t>
            </a:r>
          </a:p>
          <a:p>
            <a:pPr marL="285750" indent="-285750">
              <a:lnSpc>
                <a:spcPct val="200000"/>
              </a:lnSpc>
              <a:buFont typeface="Arial" panose="020B0604020202020204" pitchFamily="34" charset="0"/>
              <a:buChar char="•"/>
            </a:pPr>
            <a:r>
              <a:rPr lang="en-GB" altLang="zh-CN" sz="1200" b="1" dirty="0">
                <a:ea typeface="微软简中圆" pitchFamily="2" charset="-122"/>
              </a:rPr>
              <a:t>New England Association of Schools and Colleges</a:t>
            </a:r>
          </a:p>
          <a:p>
            <a:pPr marL="285750" indent="-285750">
              <a:lnSpc>
                <a:spcPct val="200000"/>
              </a:lnSpc>
              <a:buFont typeface="Arial" panose="020B0604020202020204" pitchFamily="34" charset="0"/>
              <a:buChar char="•"/>
            </a:pPr>
            <a:r>
              <a:rPr lang="en-GB" altLang="zh-CN" sz="1200" b="1" dirty="0">
                <a:ea typeface="微软简中圆" pitchFamily="2" charset="-122"/>
              </a:rPr>
              <a:t>Association of International Malaysian Schools</a:t>
            </a:r>
          </a:p>
          <a:p>
            <a:pPr marL="285750" indent="-285750">
              <a:lnSpc>
                <a:spcPct val="200000"/>
              </a:lnSpc>
              <a:buFont typeface="Arial" panose="020B0604020202020204" pitchFamily="34" charset="0"/>
              <a:buChar char="•"/>
            </a:pPr>
            <a:r>
              <a:rPr lang="en-GB" altLang="zh-CN" sz="1200" b="1" dirty="0">
                <a:ea typeface="微软简中圆" pitchFamily="2" charset="-122"/>
              </a:rPr>
              <a:t>East Asia Regional Council of Schools</a:t>
            </a:r>
          </a:p>
        </p:txBody>
      </p:sp>
      <p:pic>
        <p:nvPicPr>
          <p:cNvPr id="2" name="Picture 1">
            <a:extLst>
              <a:ext uri="{FF2B5EF4-FFF2-40B4-BE49-F238E27FC236}">
                <a16:creationId xmlns:a16="http://schemas.microsoft.com/office/drawing/2014/main" id="{03BAF25F-DDB8-C8C0-3A30-A76656A50DB6}"/>
              </a:ext>
            </a:extLst>
          </p:cNvPr>
          <p:cNvPicPr>
            <a:picLocks noChangeAspect="1"/>
          </p:cNvPicPr>
          <p:nvPr/>
        </p:nvPicPr>
        <p:blipFill>
          <a:blip r:embed="rId2"/>
          <a:stretch>
            <a:fillRect/>
          </a:stretch>
        </p:blipFill>
        <p:spPr>
          <a:xfrm>
            <a:off x="4571999" y="1530621"/>
            <a:ext cx="4424793" cy="2082255"/>
          </a:xfrm>
          <a:prstGeom prst="rect">
            <a:avLst/>
          </a:prstGeom>
        </p:spPr>
      </p:pic>
      <p:grpSp>
        <p:nvGrpSpPr>
          <p:cNvPr id="4" name="Group 3">
            <a:extLst>
              <a:ext uri="{FF2B5EF4-FFF2-40B4-BE49-F238E27FC236}">
                <a16:creationId xmlns:a16="http://schemas.microsoft.com/office/drawing/2014/main" id="{18F9139C-6D74-9FA5-854C-D9D496FB8698}"/>
              </a:ext>
            </a:extLst>
          </p:cNvPr>
          <p:cNvGrpSpPr/>
          <p:nvPr/>
        </p:nvGrpSpPr>
        <p:grpSpPr>
          <a:xfrm>
            <a:off x="6923092" y="4724401"/>
            <a:ext cx="2220908" cy="419099"/>
            <a:chOff x="6481153" y="4624888"/>
            <a:chExt cx="2662847" cy="616592"/>
          </a:xfrm>
        </p:grpSpPr>
        <p:sp>
          <p:nvSpPr>
            <p:cNvPr id="5" name="TextBox 4">
              <a:extLst>
                <a:ext uri="{FF2B5EF4-FFF2-40B4-BE49-F238E27FC236}">
                  <a16:creationId xmlns:a16="http://schemas.microsoft.com/office/drawing/2014/main" id="{936C2E72-189C-4760-FDA0-59DC12E9B3A3}"/>
                </a:ext>
              </a:extLst>
            </p:cNvPr>
            <p:cNvSpPr txBox="1"/>
            <p:nvPr userDrawn="1"/>
          </p:nvSpPr>
          <p:spPr>
            <a:xfrm>
              <a:off x="7036754" y="4743390"/>
              <a:ext cx="2107246" cy="498090"/>
            </a:xfrm>
            <a:prstGeom prst="rect">
              <a:avLst/>
            </a:prstGeom>
            <a:noFill/>
          </p:spPr>
          <p:txBody>
            <a:bodyPr wrap="square">
              <a:spAutoFit/>
            </a:bodyPr>
            <a:lstStyle/>
            <a:p>
              <a:pPr algn="r"/>
              <a:r>
                <a:rPr lang="en-GB" sz="800" dirty="0" err="1">
                  <a:latin typeface="+mj-lt"/>
                </a:rPr>
                <a:t>SummerPlace</a:t>
              </a:r>
              <a:r>
                <a:rPr lang="en-GB" sz="800" dirty="0">
                  <a:latin typeface="+mj-lt"/>
                </a:rPr>
                <a:t> (MM2H) </a:t>
              </a:r>
              <a:r>
                <a:rPr lang="en-GB" sz="800" dirty="0" err="1">
                  <a:latin typeface="+mj-lt"/>
                </a:rPr>
                <a:t>Sdn</a:t>
              </a:r>
              <a:r>
                <a:rPr lang="en-GB" sz="800" dirty="0">
                  <a:latin typeface="+mj-lt"/>
                </a:rPr>
                <a:t>. Bhd. </a:t>
              </a:r>
            </a:p>
            <a:p>
              <a:pPr algn="r"/>
              <a:r>
                <a:rPr lang="en-GB" sz="800" dirty="0">
                  <a:latin typeface="+mj-lt"/>
                </a:rPr>
                <a:t>All rights reserved.</a:t>
              </a:r>
              <a:endParaRPr lang="en-US" sz="800" dirty="0">
                <a:latin typeface="+mj-lt"/>
              </a:endParaRPr>
            </a:p>
          </p:txBody>
        </p:sp>
        <p:pic>
          <p:nvPicPr>
            <p:cNvPr id="6" name="Picture 5">
              <a:extLst>
                <a:ext uri="{FF2B5EF4-FFF2-40B4-BE49-F238E27FC236}">
                  <a16:creationId xmlns:a16="http://schemas.microsoft.com/office/drawing/2014/main" id="{8CB5097E-9B74-1822-3A49-6CE963FD9031}"/>
                </a:ext>
              </a:extLst>
            </p:cNvPr>
            <p:cNvPicPr>
              <a:picLocks noChangeAspect="1"/>
            </p:cNvPicPr>
            <p:nvPr userDrawn="1"/>
          </p:nvPicPr>
          <p:blipFill rotWithShape="1">
            <a:blip r:embed="rId3"/>
            <a:srcRect t="11789" b="19512"/>
            <a:stretch/>
          </p:blipFill>
          <p:spPr>
            <a:xfrm>
              <a:off x="6481153" y="4624888"/>
              <a:ext cx="744413" cy="616592"/>
            </a:xfrm>
            <a:prstGeom prst="rect">
              <a:avLst/>
            </a:prstGeom>
          </p:spPr>
        </p:pic>
      </p:grpSp>
    </p:spTree>
    <p:extLst>
      <p:ext uri="{BB962C8B-B14F-4D97-AF65-F5344CB8AC3E}">
        <p14:creationId xmlns:p14="http://schemas.microsoft.com/office/powerpoint/2010/main" val="2852246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78"/>
        <p:cNvGrpSpPr/>
        <p:nvPr/>
      </p:nvGrpSpPr>
      <p:grpSpPr>
        <a:xfrm>
          <a:off x="0" y="0"/>
          <a:ext cx="0" cy="0"/>
          <a:chOff x="0" y="0"/>
          <a:chExt cx="0" cy="0"/>
        </a:xfrm>
      </p:grpSpPr>
      <p:sp>
        <p:nvSpPr>
          <p:cNvPr id="2" name="Google Shape;609;p39">
            <a:extLst>
              <a:ext uri="{FF2B5EF4-FFF2-40B4-BE49-F238E27FC236}">
                <a16:creationId xmlns:a16="http://schemas.microsoft.com/office/drawing/2014/main" id="{81837C64-23BD-AD70-DF8A-1A71DAB015A1}"/>
              </a:ext>
            </a:extLst>
          </p:cNvPr>
          <p:cNvSpPr txBox="1">
            <a:spLocks noGrp="1"/>
          </p:cNvSpPr>
          <p:nvPr>
            <p:ph type="title"/>
          </p:nvPr>
        </p:nvSpPr>
        <p:spPr>
          <a:xfrm>
            <a:off x="643580" y="232672"/>
            <a:ext cx="7856839"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altLang="ja-JP" dirty="0"/>
              <a:t>School Information</a:t>
            </a:r>
            <a:endParaRPr lang="ja-JP" altLang="en-US" dirty="0"/>
          </a:p>
        </p:txBody>
      </p:sp>
      <p:sp>
        <p:nvSpPr>
          <p:cNvPr id="3" name="TextBox 2">
            <a:extLst>
              <a:ext uri="{FF2B5EF4-FFF2-40B4-BE49-F238E27FC236}">
                <a16:creationId xmlns:a16="http://schemas.microsoft.com/office/drawing/2014/main" id="{0076FC68-3CC3-DFE6-CA59-561851EDBDEE}"/>
              </a:ext>
            </a:extLst>
          </p:cNvPr>
          <p:cNvSpPr txBox="1"/>
          <p:nvPr/>
        </p:nvSpPr>
        <p:spPr>
          <a:xfrm>
            <a:off x="491177" y="1329895"/>
            <a:ext cx="1884878" cy="744884"/>
          </a:xfrm>
          <a:prstGeom prst="rect">
            <a:avLst/>
          </a:prstGeom>
        </p:spPr>
        <p:style>
          <a:lnRef idx="2">
            <a:schemeClr val="dk1"/>
          </a:lnRef>
          <a:fillRef idx="1">
            <a:schemeClr val="lt1"/>
          </a:fillRef>
          <a:effectRef idx="0">
            <a:schemeClr val="dk1"/>
          </a:effectRef>
          <a:fontRef idx="minor">
            <a:schemeClr val="dk1"/>
          </a:fontRef>
        </p:style>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pPr algn="ctr">
              <a:lnSpc>
                <a:spcPct val="150000"/>
              </a:lnSpc>
            </a:pPr>
            <a:r>
              <a:rPr lang="en-US" sz="1600" dirty="0">
                <a:ln w="0"/>
                <a:solidFill>
                  <a:schemeClr val="tx1"/>
                </a:solidFill>
                <a:latin typeface="Arial" panose="020B0604020202020204" pitchFamily="34" charset="0"/>
                <a:cs typeface="Arial" panose="020B0604020202020204" pitchFamily="34" charset="0"/>
              </a:rPr>
              <a:t>Year Established</a:t>
            </a:r>
            <a:endParaRPr lang="en-US" b="1" dirty="0">
              <a:ln/>
              <a:solidFill>
                <a:schemeClr val="accent3"/>
              </a:solidFill>
              <a:latin typeface="Arial" panose="020B0604020202020204" pitchFamily="34" charset="0"/>
              <a:cs typeface="Arial" panose="020B0604020202020204" pitchFamily="34" charset="0"/>
            </a:endParaRPr>
          </a:p>
          <a:p>
            <a:pPr algn="ctr">
              <a:lnSpc>
                <a:spcPct val="150000"/>
              </a:lnSpc>
            </a:pPr>
            <a:r>
              <a:rPr lang="en-US" altLang="zh-CN" b="1" dirty="0">
                <a:ln/>
                <a:solidFill>
                  <a:schemeClr val="accent3"/>
                </a:solidFill>
                <a:latin typeface="Arial" panose="020B0604020202020204" pitchFamily="34" charset="0"/>
                <a:cs typeface="Arial" panose="020B0604020202020204" pitchFamily="34" charset="0"/>
              </a:rPr>
              <a:t>2014</a:t>
            </a:r>
          </a:p>
        </p:txBody>
      </p:sp>
      <p:sp>
        <p:nvSpPr>
          <p:cNvPr id="5" name="TextBox 4">
            <a:extLst>
              <a:ext uri="{FF2B5EF4-FFF2-40B4-BE49-F238E27FC236}">
                <a16:creationId xmlns:a16="http://schemas.microsoft.com/office/drawing/2014/main" id="{56C1940B-F647-42E5-3428-70AF792E7646}"/>
              </a:ext>
            </a:extLst>
          </p:cNvPr>
          <p:cNvSpPr txBox="1"/>
          <p:nvPr/>
        </p:nvSpPr>
        <p:spPr>
          <a:xfrm>
            <a:off x="491176" y="2398882"/>
            <a:ext cx="3131787" cy="1068049"/>
          </a:xfrm>
          <a:prstGeom prst="rect">
            <a:avLst/>
          </a:prstGeom>
        </p:spPr>
        <p:style>
          <a:lnRef idx="2">
            <a:schemeClr val="dk1"/>
          </a:lnRef>
          <a:fillRef idx="1">
            <a:schemeClr val="lt1"/>
          </a:fillRef>
          <a:effectRef idx="0">
            <a:schemeClr val="dk1"/>
          </a:effectRef>
          <a:fontRef idx="minor">
            <a:schemeClr val="dk1"/>
          </a:fontRef>
        </p:style>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pPr algn="ctr">
              <a:lnSpc>
                <a:spcPct val="150000"/>
              </a:lnSpc>
            </a:pPr>
            <a:r>
              <a:rPr lang="en-US" sz="1600" dirty="0">
                <a:ln w="0"/>
                <a:solidFill>
                  <a:schemeClr val="tx1"/>
                </a:solidFill>
                <a:latin typeface="Arial" panose="020B0604020202020204" pitchFamily="34" charset="0"/>
                <a:cs typeface="Arial" panose="020B0604020202020204" pitchFamily="34" charset="0"/>
              </a:rPr>
              <a:t>Curriculum</a:t>
            </a:r>
          </a:p>
          <a:p>
            <a:pPr algn="ctr">
              <a:lnSpc>
                <a:spcPct val="150000"/>
              </a:lnSpc>
            </a:pPr>
            <a:endParaRPr lang="en-US" b="1" dirty="0">
              <a:ln/>
              <a:solidFill>
                <a:schemeClr val="accent3"/>
              </a:solidFill>
              <a:latin typeface="Arial" panose="020B0604020202020204" pitchFamily="34" charset="0"/>
              <a:cs typeface="Arial" panose="020B0604020202020204" pitchFamily="34" charset="0"/>
            </a:endParaRPr>
          </a:p>
          <a:p>
            <a:pPr algn="ctr">
              <a:lnSpc>
                <a:spcPct val="150000"/>
              </a:lnSpc>
            </a:pPr>
            <a:r>
              <a:rPr lang="en-US" altLang="zh-CN" b="1" dirty="0">
                <a:ln/>
                <a:solidFill>
                  <a:schemeClr val="accent3"/>
                </a:solidFill>
                <a:latin typeface="Arial" panose="020B0604020202020204" pitchFamily="34" charset="0"/>
                <a:cs typeface="Arial" panose="020B0604020202020204" pitchFamily="34" charset="0"/>
              </a:rPr>
              <a:t>International Baccalaureate (IB)</a:t>
            </a:r>
          </a:p>
        </p:txBody>
      </p:sp>
      <p:sp>
        <p:nvSpPr>
          <p:cNvPr id="6" name="TextBox 5">
            <a:extLst>
              <a:ext uri="{FF2B5EF4-FFF2-40B4-BE49-F238E27FC236}">
                <a16:creationId xmlns:a16="http://schemas.microsoft.com/office/drawing/2014/main" id="{7BFB47F0-EE7C-B811-D522-6B35A8745DFD}"/>
              </a:ext>
            </a:extLst>
          </p:cNvPr>
          <p:cNvSpPr txBox="1"/>
          <p:nvPr/>
        </p:nvSpPr>
        <p:spPr>
          <a:xfrm>
            <a:off x="2617815" y="1329895"/>
            <a:ext cx="2076029" cy="744884"/>
          </a:xfrm>
          <a:prstGeom prst="rect">
            <a:avLst/>
          </a:prstGeom>
        </p:spPr>
        <p:style>
          <a:lnRef idx="2">
            <a:schemeClr val="dk1"/>
          </a:lnRef>
          <a:fillRef idx="1">
            <a:schemeClr val="lt1"/>
          </a:fillRef>
          <a:effectRef idx="0">
            <a:schemeClr val="dk1"/>
          </a:effectRef>
          <a:fontRef idx="minor">
            <a:schemeClr val="dk1"/>
          </a:fontRef>
        </p:style>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pPr algn="ctr">
              <a:lnSpc>
                <a:spcPct val="150000"/>
              </a:lnSpc>
            </a:pPr>
            <a:r>
              <a:rPr lang="en-US" sz="1600" dirty="0">
                <a:ln w="0"/>
                <a:solidFill>
                  <a:schemeClr val="tx1"/>
                </a:solidFill>
                <a:latin typeface="Arial" panose="020B0604020202020204" pitchFamily="34" charset="0"/>
                <a:cs typeface="Arial" panose="020B0604020202020204" pitchFamily="34" charset="0"/>
              </a:rPr>
              <a:t>Average Class Size</a:t>
            </a:r>
          </a:p>
          <a:p>
            <a:pPr algn="ctr">
              <a:lnSpc>
                <a:spcPct val="150000"/>
              </a:lnSpc>
            </a:pPr>
            <a:r>
              <a:rPr lang="en-US" altLang="zh-CN" b="1" dirty="0">
                <a:ln/>
                <a:solidFill>
                  <a:schemeClr val="accent3"/>
                </a:solidFill>
                <a:latin typeface="Arial" panose="020B0604020202020204" pitchFamily="34" charset="0"/>
                <a:cs typeface="Arial" panose="020B0604020202020204" pitchFamily="34" charset="0"/>
              </a:rPr>
              <a:t>15 students</a:t>
            </a:r>
          </a:p>
        </p:txBody>
      </p:sp>
      <p:sp>
        <p:nvSpPr>
          <p:cNvPr id="7" name="TextBox 6">
            <a:extLst>
              <a:ext uri="{FF2B5EF4-FFF2-40B4-BE49-F238E27FC236}">
                <a16:creationId xmlns:a16="http://schemas.microsoft.com/office/drawing/2014/main" id="{164994D5-5B4F-3DC4-E9B7-C5B457F640B0}"/>
              </a:ext>
            </a:extLst>
          </p:cNvPr>
          <p:cNvSpPr txBox="1"/>
          <p:nvPr/>
        </p:nvSpPr>
        <p:spPr>
          <a:xfrm>
            <a:off x="3948545" y="2398882"/>
            <a:ext cx="4704278" cy="1068049"/>
          </a:xfrm>
          <a:prstGeom prst="rect">
            <a:avLst/>
          </a:prstGeom>
        </p:spPr>
        <p:style>
          <a:lnRef idx="2">
            <a:schemeClr val="dk1"/>
          </a:lnRef>
          <a:fillRef idx="1">
            <a:schemeClr val="lt1"/>
          </a:fillRef>
          <a:effectRef idx="0">
            <a:schemeClr val="dk1"/>
          </a:effectRef>
          <a:fontRef idx="minor">
            <a:schemeClr val="dk1"/>
          </a:fontRef>
        </p:style>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pPr algn="ctr">
              <a:lnSpc>
                <a:spcPct val="150000"/>
              </a:lnSpc>
            </a:pPr>
            <a:r>
              <a:rPr lang="en-US" sz="1600" dirty="0">
                <a:ln w="0"/>
                <a:solidFill>
                  <a:schemeClr val="tx1"/>
                </a:solidFill>
                <a:latin typeface="Arial" panose="020B0604020202020204" pitchFamily="34" charset="0"/>
                <a:cs typeface="Arial" panose="020B0604020202020204" pitchFamily="34" charset="0"/>
              </a:rPr>
              <a:t>Foreign Language</a:t>
            </a:r>
            <a:endParaRPr lang="en-US" b="1" dirty="0">
              <a:ln/>
              <a:solidFill>
                <a:schemeClr val="accent3"/>
              </a:solidFill>
              <a:latin typeface="Arial" panose="020B0604020202020204" pitchFamily="34" charset="0"/>
              <a:cs typeface="Arial" panose="020B0604020202020204" pitchFamily="34" charset="0"/>
            </a:endParaRPr>
          </a:p>
          <a:p>
            <a:pPr algn="ctr">
              <a:lnSpc>
                <a:spcPct val="150000"/>
              </a:lnSpc>
            </a:pPr>
            <a:r>
              <a:rPr lang="en-GB" altLang="zh-CN" b="1" dirty="0">
                <a:ln/>
                <a:solidFill>
                  <a:schemeClr val="accent3"/>
                </a:solidFill>
                <a:latin typeface="Arial" panose="020B0604020202020204" pitchFamily="34" charset="0"/>
                <a:cs typeface="Arial" panose="020B0604020202020204" pitchFamily="34" charset="0"/>
              </a:rPr>
              <a:t> Bahasa Malaysia, Mandarin, Spanish, French, Japanese and Korean</a:t>
            </a:r>
            <a:endParaRPr lang="en-US" altLang="zh-CN" b="1" dirty="0">
              <a:ln/>
              <a:solidFill>
                <a:schemeClr val="accent3"/>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700007FF-17F2-D6FE-27EE-32E5575073D7}"/>
              </a:ext>
            </a:extLst>
          </p:cNvPr>
          <p:cNvSpPr txBox="1"/>
          <p:nvPr/>
        </p:nvSpPr>
        <p:spPr>
          <a:xfrm>
            <a:off x="4921870" y="1329895"/>
            <a:ext cx="2076029" cy="744884"/>
          </a:xfrm>
          <a:prstGeom prst="rect">
            <a:avLst/>
          </a:prstGeom>
        </p:spPr>
        <p:style>
          <a:lnRef idx="2">
            <a:schemeClr val="dk1"/>
          </a:lnRef>
          <a:fillRef idx="1">
            <a:schemeClr val="lt1"/>
          </a:fillRef>
          <a:effectRef idx="0">
            <a:schemeClr val="dk1"/>
          </a:effectRef>
          <a:fontRef idx="minor">
            <a:schemeClr val="dk1"/>
          </a:fontRef>
        </p:style>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pPr algn="ctr">
              <a:lnSpc>
                <a:spcPct val="150000"/>
              </a:lnSpc>
            </a:pPr>
            <a:r>
              <a:rPr lang="en-US" sz="1600" dirty="0">
                <a:ln w="0"/>
                <a:solidFill>
                  <a:schemeClr val="tx1"/>
                </a:solidFill>
                <a:latin typeface="Arial" panose="020B0604020202020204" pitchFamily="34" charset="0"/>
                <a:cs typeface="Arial" panose="020B0604020202020204" pitchFamily="34" charset="0"/>
              </a:rPr>
              <a:t>Number of Students</a:t>
            </a:r>
            <a:endParaRPr lang="en-US" b="1" dirty="0">
              <a:ln/>
              <a:solidFill>
                <a:schemeClr val="accent3"/>
              </a:solidFill>
              <a:latin typeface="Arial" panose="020B0604020202020204" pitchFamily="34" charset="0"/>
              <a:cs typeface="Arial" panose="020B0604020202020204" pitchFamily="34" charset="0"/>
            </a:endParaRPr>
          </a:p>
          <a:p>
            <a:pPr algn="ctr">
              <a:lnSpc>
                <a:spcPct val="150000"/>
              </a:lnSpc>
            </a:pPr>
            <a:r>
              <a:rPr lang="en-US" altLang="zh-CN" b="1" dirty="0">
                <a:ln/>
                <a:solidFill>
                  <a:schemeClr val="accent3"/>
                </a:solidFill>
                <a:latin typeface="Arial" panose="020B0604020202020204" pitchFamily="34" charset="0"/>
                <a:cs typeface="Arial" panose="020B0604020202020204" pitchFamily="34" charset="0"/>
              </a:rPr>
              <a:t>520</a:t>
            </a:r>
          </a:p>
        </p:txBody>
      </p:sp>
      <p:sp>
        <p:nvSpPr>
          <p:cNvPr id="9" name="TextBox 8">
            <a:extLst>
              <a:ext uri="{FF2B5EF4-FFF2-40B4-BE49-F238E27FC236}">
                <a16:creationId xmlns:a16="http://schemas.microsoft.com/office/drawing/2014/main" id="{431487D2-AC10-E38E-18F6-CBF4E2B845FA}"/>
              </a:ext>
            </a:extLst>
          </p:cNvPr>
          <p:cNvSpPr txBox="1"/>
          <p:nvPr/>
        </p:nvSpPr>
        <p:spPr>
          <a:xfrm>
            <a:off x="7239659" y="1329895"/>
            <a:ext cx="1413164" cy="744884"/>
          </a:xfrm>
          <a:prstGeom prst="rect">
            <a:avLst/>
          </a:prstGeom>
        </p:spPr>
        <p:style>
          <a:lnRef idx="2">
            <a:schemeClr val="dk1"/>
          </a:lnRef>
          <a:fillRef idx="1">
            <a:schemeClr val="lt1"/>
          </a:fillRef>
          <a:effectRef idx="0">
            <a:schemeClr val="dk1"/>
          </a:effectRef>
          <a:fontRef idx="minor">
            <a:schemeClr val="dk1"/>
          </a:fontRef>
        </p:style>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pPr algn="ctr">
              <a:lnSpc>
                <a:spcPct val="150000"/>
              </a:lnSpc>
            </a:pPr>
            <a:r>
              <a:rPr lang="en-US" sz="1600" dirty="0">
                <a:ln w="0"/>
                <a:solidFill>
                  <a:schemeClr val="tx1"/>
                </a:solidFill>
                <a:latin typeface="Arial" panose="020B0604020202020204" pitchFamily="34" charset="0"/>
                <a:cs typeface="Arial" panose="020B0604020202020204" pitchFamily="34" charset="0"/>
              </a:rPr>
              <a:t>Age Range</a:t>
            </a:r>
            <a:endParaRPr lang="en-US" altLang="zh-CN" sz="1600" b="1" dirty="0">
              <a:ln w="0"/>
              <a:solidFill>
                <a:schemeClr val="tx1"/>
              </a:solidFill>
              <a:latin typeface="Arial" panose="020B0604020202020204" pitchFamily="34" charset="0"/>
              <a:cs typeface="Arial" panose="020B0604020202020204" pitchFamily="34" charset="0"/>
            </a:endParaRPr>
          </a:p>
          <a:p>
            <a:pPr algn="ctr">
              <a:lnSpc>
                <a:spcPct val="150000"/>
              </a:lnSpc>
            </a:pPr>
            <a:r>
              <a:rPr lang="en-US" altLang="zh-CN" b="1" dirty="0">
                <a:ln/>
                <a:solidFill>
                  <a:schemeClr val="accent3"/>
                </a:solidFill>
                <a:latin typeface="Arial" panose="020B0604020202020204" pitchFamily="34" charset="0"/>
                <a:cs typeface="Arial" panose="020B0604020202020204" pitchFamily="34" charset="0"/>
              </a:rPr>
              <a:t>Ages 2 to 18</a:t>
            </a:r>
          </a:p>
        </p:txBody>
      </p:sp>
      <p:sp>
        <p:nvSpPr>
          <p:cNvPr id="14" name="TextBox 13">
            <a:extLst>
              <a:ext uri="{FF2B5EF4-FFF2-40B4-BE49-F238E27FC236}">
                <a16:creationId xmlns:a16="http://schemas.microsoft.com/office/drawing/2014/main" id="{0D074341-9CDD-420F-6730-07C7F86735AF}"/>
              </a:ext>
            </a:extLst>
          </p:cNvPr>
          <p:cNvSpPr txBox="1"/>
          <p:nvPr/>
        </p:nvSpPr>
        <p:spPr>
          <a:xfrm>
            <a:off x="4117930" y="3668289"/>
            <a:ext cx="4551878" cy="744884"/>
          </a:xfrm>
          <a:prstGeom prst="rect">
            <a:avLst/>
          </a:prstGeom>
        </p:spPr>
        <p:style>
          <a:lnRef idx="2">
            <a:schemeClr val="dk1"/>
          </a:lnRef>
          <a:fillRef idx="1">
            <a:schemeClr val="lt1"/>
          </a:fillRef>
          <a:effectRef idx="0">
            <a:schemeClr val="dk1"/>
          </a:effectRef>
          <a:fontRef idx="minor">
            <a:schemeClr val="dk1"/>
          </a:fontRef>
        </p:style>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pPr algn="ctr">
              <a:lnSpc>
                <a:spcPct val="150000"/>
              </a:lnSpc>
            </a:pPr>
            <a:r>
              <a:rPr lang="en-GB" sz="1600" dirty="0">
                <a:ln w="0"/>
                <a:solidFill>
                  <a:schemeClr val="tx1"/>
                </a:solidFill>
                <a:latin typeface="Arial" panose="020B0604020202020204" pitchFamily="34" charset="0"/>
                <a:cs typeface="Arial" panose="020B0604020202020204" pitchFamily="34" charset="0"/>
              </a:rPr>
              <a:t>Ratio of local students to international student</a:t>
            </a:r>
          </a:p>
          <a:p>
            <a:pPr algn="ctr">
              <a:lnSpc>
                <a:spcPct val="150000"/>
              </a:lnSpc>
            </a:pPr>
            <a:r>
              <a:rPr lang="en-GB" altLang="zh-CN" b="1" dirty="0">
                <a:ln/>
                <a:solidFill>
                  <a:schemeClr val="accent3"/>
                </a:solidFill>
                <a:latin typeface="Arial" panose="020B0604020202020204" pitchFamily="34" charset="0"/>
                <a:cs typeface="Arial" panose="020B0604020202020204" pitchFamily="34" charset="0"/>
              </a:rPr>
              <a:t>40% local students to 60% expat students</a:t>
            </a:r>
          </a:p>
        </p:txBody>
      </p:sp>
      <p:sp>
        <p:nvSpPr>
          <p:cNvPr id="15" name="TextBox 14">
            <a:extLst>
              <a:ext uri="{FF2B5EF4-FFF2-40B4-BE49-F238E27FC236}">
                <a16:creationId xmlns:a16="http://schemas.microsoft.com/office/drawing/2014/main" id="{D2AC0D0D-F8F9-FCBF-1608-554B9D9301DD}"/>
              </a:ext>
            </a:extLst>
          </p:cNvPr>
          <p:cNvSpPr txBox="1"/>
          <p:nvPr/>
        </p:nvSpPr>
        <p:spPr>
          <a:xfrm>
            <a:off x="491176" y="3668289"/>
            <a:ext cx="1528448" cy="744884"/>
          </a:xfrm>
          <a:prstGeom prst="rect">
            <a:avLst/>
          </a:prstGeom>
        </p:spPr>
        <p:style>
          <a:lnRef idx="2">
            <a:schemeClr val="dk1"/>
          </a:lnRef>
          <a:fillRef idx="1">
            <a:schemeClr val="lt1"/>
          </a:fillRef>
          <a:effectRef idx="0">
            <a:schemeClr val="dk1"/>
          </a:effectRef>
          <a:fontRef idx="minor">
            <a:schemeClr val="dk1"/>
          </a:fontRef>
        </p:style>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pPr algn="ctr">
              <a:lnSpc>
                <a:spcPct val="150000"/>
              </a:lnSpc>
            </a:pPr>
            <a:r>
              <a:rPr lang="en-US" sz="1600" dirty="0">
                <a:ln w="0"/>
                <a:solidFill>
                  <a:schemeClr val="tx1"/>
                </a:solidFill>
                <a:latin typeface="Arial" panose="020B0604020202020204" pitchFamily="34" charset="0"/>
                <a:cs typeface="Arial" panose="020B0604020202020204" pitchFamily="34" charset="0"/>
              </a:rPr>
              <a:t>Boarding</a:t>
            </a:r>
            <a:endParaRPr lang="en-US" b="1" dirty="0">
              <a:ln/>
              <a:solidFill>
                <a:schemeClr val="accent3"/>
              </a:solidFill>
              <a:latin typeface="Arial" panose="020B0604020202020204" pitchFamily="34" charset="0"/>
              <a:cs typeface="Arial" panose="020B0604020202020204" pitchFamily="34" charset="0"/>
            </a:endParaRPr>
          </a:p>
          <a:p>
            <a:pPr algn="ctr">
              <a:lnSpc>
                <a:spcPct val="150000"/>
              </a:lnSpc>
            </a:pPr>
            <a:r>
              <a:rPr lang="en-US" altLang="zh-CN" b="1" dirty="0">
                <a:ln/>
                <a:solidFill>
                  <a:schemeClr val="accent3"/>
                </a:solidFill>
                <a:latin typeface="Arial" panose="020B0604020202020204" pitchFamily="34" charset="0"/>
                <a:cs typeface="Arial" panose="020B0604020202020204" pitchFamily="34" charset="0"/>
              </a:rPr>
              <a:t>NO</a:t>
            </a:r>
            <a:endParaRPr lang="en-US" b="1" dirty="0">
              <a:ln/>
              <a:solidFill>
                <a:schemeClr val="accent3"/>
              </a:solidFill>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5F3DF273-265B-AD47-45B9-4CB0644FD2DB}"/>
              </a:ext>
            </a:extLst>
          </p:cNvPr>
          <p:cNvSpPr txBox="1"/>
          <p:nvPr/>
        </p:nvSpPr>
        <p:spPr>
          <a:xfrm>
            <a:off x="2304553" y="3668289"/>
            <a:ext cx="1528448" cy="744884"/>
          </a:xfrm>
          <a:prstGeom prst="rect">
            <a:avLst/>
          </a:prstGeom>
        </p:spPr>
        <p:style>
          <a:lnRef idx="2">
            <a:schemeClr val="dk1"/>
          </a:lnRef>
          <a:fillRef idx="1">
            <a:schemeClr val="lt1"/>
          </a:fillRef>
          <a:effectRef idx="0">
            <a:schemeClr val="dk1"/>
          </a:effectRef>
          <a:fontRef idx="minor">
            <a:schemeClr val="dk1"/>
          </a:fontRef>
        </p:style>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pPr algn="ctr">
              <a:lnSpc>
                <a:spcPct val="150000"/>
              </a:lnSpc>
            </a:pPr>
            <a:r>
              <a:rPr lang="en-US" sz="1600" dirty="0">
                <a:ln w="0"/>
                <a:solidFill>
                  <a:schemeClr val="tx1"/>
                </a:solidFill>
                <a:latin typeface="Arial" panose="020B0604020202020204" pitchFamily="34" charset="0"/>
                <a:cs typeface="Arial" panose="020B0604020202020204" pitchFamily="34" charset="0"/>
              </a:rPr>
              <a:t>Transport</a:t>
            </a:r>
            <a:endParaRPr lang="en-US" b="1" dirty="0">
              <a:ln/>
              <a:solidFill>
                <a:schemeClr val="accent3"/>
              </a:solidFill>
              <a:latin typeface="Arial" panose="020B0604020202020204" pitchFamily="34" charset="0"/>
              <a:cs typeface="Arial" panose="020B0604020202020204" pitchFamily="34" charset="0"/>
            </a:endParaRPr>
          </a:p>
          <a:p>
            <a:pPr algn="ctr">
              <a:lnSpc>
                <a:spcPct val="150000"/>
              </a:lnSpc>
            </a:pPr>
            <a:r>
              <a:rPr lang="en-US" altLang="zh-CN" b="1" dirty="0">
                <a:ln/>
                <a:solidFill>
                  <a:schemeClr val="accent3"/>
                </a:solidFill>
                <a:latin typeface="Arial" panose="020B0604020202020204" pitchFamily="34" charset="0"/>
                <a:cs typeface="Arial" panose="020B0604020202020204" pitchFamily="34" charset="0"/>
              </a:rPr>
              <a:t>YES</a:t>
            </a:r>
            <a:endParaRPr lang="en-US" b="1" dirty="0">
              <a:ln/>
              <a:solidFill>
                <a:schemeClr val="accent3"/>
              </a:solidFill>
              <a:latin typeface="Arial" panose="020B0604020202020204" pitchFamily="34" charset="0"/>
              <a:cs typeface="Arial" panose="020B0604020202020204" pitchFamily="34" charset="0"/>
            </a:endParaRPr>
          </a:p>
        </p:txBody>
      </p:sp>
      <p:grpSp>
        <p:nvGrpSpPr>
          <p:cNvPr id="4" name="Group 3">
            <a:extLst>
              <a:ext uri="{FF2B5EF4-FFF2-40B4-BE49-F238E27FC236}">
                <a16:creationId xmlns:a16="http://schemas.microsoft.com/office/drawing/2014/main" id="{6DB3FB3B-B1E4-2275-8F9F-E9415A2AE7C7}"/>
              </a:ext>
            </a:extLst>
          </p:cNvPr>
          <p:cNvGrpSpPr/>
          <p:nvPr/>
        </p:nvGrpSpPr>
        <p:grpSpPr>
          <a:xfrm>
            <a:off x="6923092" y="4724401"/>
            <a:ext cx="2220908" cy="419099"/>
            <a:chOff x="6481153" y="4624888"/>
            <a:chExt cx="2662847" cy="616592"/>
          </a:xfrm>
        </p:grpSpPr>
        <p:sp>
          <p:nvSpPr>
            <p:cNvPr id="10" name="TextBox 9">
              <a:extLst>
                <a:ext uri="{FF2B5EF4-FFF2-40B4-BE49-F238E27FC236}">
                  <a16:creationId xmlns:a16="http://schemas.microsoft.com/office/drawing/2014/main" id="{68E869DB-4512-2413-9969-353439155ECB}"/>
                </a:ext>
              </a:extLst>
            </p:cNvPr>
            <p:cNvSpPr txBox="1"/>
            <p:nvPr userDrawn="1"/>
          </p:nvSpPr>
          <p:spPr>
            <a:xfrm>
              <a:off x="7036754" y="4743390"/>
              <a:ext cx="2107246" cy="498090"/>
            </a:xfrm>
            <a:prstGeom prst="rect">
              <a:avLst/>
            </a:prstGeom>
            <a:noFill/>
          </p:spPr>
          <p:txBody>
            <a:bodyPr wrap="square">
              <a:spAutoFit/>
            </a:bodyPr>
            <a:lstStyle/>
            <a:p>
              <a:pPr algn="r"/>
              <a:r>
                <a:rPr lang="en-GB" sz="800" dirty="0" err="1">
                  <a:latin typeface="+mj-lt"/>
                </a:rPr>
                <a:t>SummerPlace</a:t>
              </a:r>
              <a:r>
                <a:rPr lang="en-GB" sz="800" dirty="0">
                  <a:latin typeface="+mj-lt"/>
                </a:rPr>
                <a:t> (MM2H) </a:t>
              </a:r>
              <a:r>
                <a:rPr lang="en-GB" sz="800" dirty="0" err="1">
                  <a:latin typeface="+mj-lt"/>
                </a:rPr>
                <a:t>Sdn</a:t>
              </a:r>
              <a:r>
                <a:rPr lang="en-GB" sz="800" dirty="0">
                  <a:latin typeface="+mj-lt"/>
                </a:rPr>
                <a:t>. Bhd. </a:t>
              </a:r>
            </a:p>
            <a:p>
              <a:pPr algn="r"/>
              <a:r>
                <a:rPr lang="en-GB" sz="800" dirty="0">
                  <a:latin typeface="+mj-lt"/>
                </a:rPr>
                <a:t>All rights reserved.</a:t>
              </a:r>
              <a:endParaRPr lang="en-US" sz="800" dirty="0">
                <a:latin typeface="+mj-lt"/>
              </a:endParaRPr>
            </a:p>
          </p:txBody>
        </p:sp>
        <p:pic>
          <p:nvPicPr>
            <p:cNvPr id="11" name="Picture 10">
              <a:extLst>
                <a:ext uri="{FF2B5EF4-FFF2-40B4-BE49-F238E27FC236}">
                  <a16:creationId xmlns:a16="http://schemas.microsoft.com/office/drawing/2014/main" id="{0BC37629-01D8-44F4-08B9-BCF2609A5D68}"/>
                </a:ext>
              </a:extLst>
            </p:cNvPr>
            <p:cNvPicPr>
              <a:picLocks noChangeAspect="1"/>
            </p:cNvPicPr>
            <p:nvPr userDrawn="1"/>
          </p:nvPicPr>
          <p:blipFill rotWithShape="1">
            <a:blip r:embed="rId3"/>
            <a:srcRect t="11789" b="19512"/>
            <a:stretch/>
          </p:blipFill>
          <p:spPr>
            <a:xfrm>
              <a:off x="6481153" y="4624888"/>
              <a:ext cx="744413" cy="616592"/>
            </a:xfrm>
            <a:prstGeom prst="rect">
              <a:avLst/>
            </a:prstGeom>
          </p:spPr>
        </p:pic>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12"/>
        <p:cNvGrpSpPr/>
        <p:nvPr/>
      </p:nvGrpSpPr>
      <p:grpSpPr>
        <a:xfrm>
          <a:off x="0" y="0"/>
          <a:ext cx="0" cy="0"/>
          <a:chOff x="0" y="0"/>
          <a:chExt cx="0" cy="0"/>
        </a:xfrm>
      </p:grpSpPr>
      <p:sp>
        <p:nvSpPr>
          <p:cNvPr id="916" name="Google Shape;916;p57"/>
          <p:cNvSpPr txBox="1">
            <a:spLocks noGrp="1"/>
          </p:cNvSpPr>
          <p:nvPr>
            <p:ph type="subTitle" idx="5"/>
          </p:nvPr>
        </p:nvSpPr>
        <p:spPr>
          <a:xfrm>
            <a:off x="1491108" y="3307813"/>
            <a:ext cx="2395800" cy="440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altLang="zh-CN" dirty="0"/>
              <a:t>Aged 3 to 12</a:t>
            </a:r>
            <a:endParaRPr dirty="0"/>
          </a:p>
        </p:txBody>
      </p:sp>
      <p:sp>
        <p:nvSpPr>
          <p:cNvPr id="918" name="Google Shape;918;p57"/>
          <p:cNvSpPr txBox="1">
            <a:spLocks noGrp="1"/>
          </p:cNvSpPr>
          <p:nvPr>
            <p:ph type="subTitle" idx="8"/>
          </p:nvPr>
        </p:nvSpPr>
        <p:spPr>
          <a:xfrm>
            <a:off x="5015829" y="3307813"/>
            <a:ext cx="2395800" cy="440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altLang="zh-CN" dirty="0"/>
              <a:t>Aged 11 to 16</a:t>
            </a:r>
            <a:endParaRPr lang="en-US" dirty="0"/>
          </a:p>
        </p:txBody>
      </p:sp>
      <p:sp>
        <p:nvSpPr>
          <p:cNvPr id="921" name="Google Shape;921;p57"/>
          <p:cNvSpPr/>
          <p:nvPr/>
        </p:nvSpPr>
        <p:spPr>
          <a:xfrm>
            <a:off x="1997658" y="1592335"/>
            <a:ext cx="1382700" cy="1382700"/>
          </a:xfrm>
          <a:prstGeom prst="donut">
            <a:avLst>
              <a:gd name="adj" fmla="val 11930"/>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57"/>
          <p:cNvSpPr/>
          <p:nvPr/>
        </p:nvSpPr>
        <p:spPr>
          <a:xfrm flipH="1">
            <a:off x="1990158" y="1584849"/>
            <a:ext cx="1397700" cy="1397700"/>
          </a:xfrm>
          <a:prstGeom prst="blockArc">
            <a:avLst>
              <a:gd name="adj1" fmla="val 5400645"/>
              <a:gd name="adj2" fmla="val 16256715"/>
              <a:gd name="adj3" fmla="val 12710"/>
            </a:avLst>
          </a:prstGeom>
          <a:solidFill>
            <a:schemeClr val="accent4"/>
          </a:solidFill>
          <a:ln w="19050"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57"/>
          <p:cNvSpPr/>
          <p:nvPr/>
        </p:nvSpPr>
        <p:spPr>
          <a:xfrm>
            <a:off x="5522379" y="1592335"/>
            <a:ext cx="1382700" cy="1382700"/>
          </a:xfrm>
          <a:prstGeom prst="donut">
            <a:avLst>
              <a:gd name="adj" fmla="val 11930"/>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57"/>
          <p:cNvSpPr/>
          <p:nvPr/>
        </p:nvSpPr>
        <p:spPr>
          <a:xfrm flipH="1">
            <a:off x="5514879" y="1584849"/>
            <a:ext cx="1397700" cy="1397700"/>
          </a:xfrm>
          <a:prstGeom prst="blockArc">
            <a:avLst>
              <a:gd name="adj1" fmla="val 26082"/>
              <a:gd name="adj2" fmla="val 16256715"/>
              <a:gd name="adj3" fmla="val 12710"/>
            </a:avLst>
          </a:prstGeom>
          <a:solidFill>
            <a:schemeClr val="accent1"/>
          </a:solidFill>
          <a:ln w="1905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57"/>
          <p:cNvSpPr txBox="1">
            <a:spLocks noGrp="1"/>
          </p:cNvSpPr>
          <p:nvPr>
            <p:ph type="title" idx="9"/>
          </p:nvPr>
        </p:nvSpPr>
        <p:spPr>
          <a:xfrm>
            <a:off x="1491108" y="364888"/>
            <a:ext cx="5920521"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altLang="zh-CN" dirty="0">
                <a:solidFill>
                  <a:schemeClr val="accent3"/>
                </a:solidFill>
                <a:ea typeface="微软简中圆" pitchFamily="2" charset="-122"/>
              </a:rPr>
              <a:t>Academic</a:t>
            </a:r>
            <a:endParaRPr dirty="0">
              <a:solidFill>
                <a:schemeClr val="accent3"/>
              </a:solidFill>
              <a:ea typeface="微软简中圆" pitchFamily="2" charset="-122"/>
            </a:endParaRPr>
          </a:p>
        </p:txBody>
      </p:sp>
      <p:sp>
        <p:nvSpPr>
          <p:cNvPr id="926" name="Google Shape;926;p57"/>
          <p:cNvSpPr txBox="1">
            <a:spLocks noGrp="1"/>
          </p:cNvSpPr>
          <p:nvPr>
            <p:ph type="title" idx="3"/>
          </p:nvPr>
        </p:nvSpPr>
        <p:spPr>
          <a:xfrm>
            <a:off x="2126658" y="1995750"/>
            <a:ext cx="1124700" cy="576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altLang="zh-CN" dirty="0"/>
              <a:t>PYP</a:t>
            </a:r>
            <a:endParaRPr dirty="0"/>
          </a:p>
        </p:txBody>
      </p:sp>
      <p:sp>
        <p:nvSpPr>
          <p:cNvPr id="927" name="Google Shape;927;p57"/>
          <p:cNvSpPr txBox="1">
            <a:spLocks noGrp="1"/>
          </p:cNvSpPr>
          <p:nvPr>
            <p:ph type="title" idx="6"/>
          </p:nvPr>
        </p:nvSpPr>
        <p:spPr>
          <a:xfrm>
            <a:off x="5651379" y="1995750"/>
            <a:ext cx="1124700" cy="576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altLang="zh-CN" dirty="0"/>
              <a:t>MYP</a:t>
            </a:r>
            <a:endParaRPr dirty="0"/>
          </a:p>
        </p:txBody>
      </p:sp>
      <p:grpSp>
        <p:nvGrpSpPr>
          <p:cNvPr id="2" name="Group 1">
            <a:extLst>
              <a:ext uri="{FF2B5EF4-FFF2-40B4-BE49-F238E27FC236}">
                <a16:creationId xmlns:a16="http://schemas.microsoft.com/office/drawing/2014/main" id="{004C622D-1D2A-BB41-CDA8-74E37BBE8A7D}"/>
              </a:ext>
            </a:extLst>
          </p:cNvPr>
          <p:cNvGrpSpPr/>
          <p:nvPr/>
        </p:nvGrpSpPr>
        <p:grpSpPr>
          <a:xfrm>
            <a:off x="6923092" y="4724401"/>
            <a:ext cx="2220908" cy="419099"/>
            <a:chOff x="6481153" y="4624888"/>
            <a:chExt cx="2662847" cy="616592"/>
          </a:xfrm>
        </p:grpSpPr>
        <p:sp>
          <p:nvSpPr>
            <p:cNvPr id="3" name="TextBox 2">
              <a:extLst>
                <a:ext uri="{FF2B5EF4-FFF2-40B4-BE49-F238E27FC236}">
                  <a16:creationId xmlns:a16="http://schemas.microsoft.com/office/drawing/2014/main" id="{A9C553B9-71E9-7803-39CD-DF1EF2C1FCC7}"/>
                </a:ext>
              </a:extLst>
            </p:cNvPr>
            <p:cNvSpPr txBox="1"/>
            <p:nvPr userDrawn="1"/>
          </p:nvSpPr>
          <p:spPr>
            <a:xfrm>
              <a:off x="7036754" y="4743390"/>
              <a:ext cx="2107246" cy="498090"/>
            </a:xfrm>
            <a:prstGeom prst="rect">
              <a:avLst/>
            </a:prstGeom>
            <a:noFill/>
          </p:spPr>
          <p:txBody>
            <a:bodyPr wrap="square">
              <a:spAutoFit/>
            </a:bodyPr>
            <a:lstStyle/>
            <a:p>
              <a:pPr algn="r"/>
              <a:r>
                <a:rPr lang="en-GB" sz="800" dirty="0" err="1">
                  <a:latin typeface="+mj-lt"/>
                </a:rPr>
                <a:t>SummerPlace</a:t>
              </a:r>
              <a:r>
                <a:rPr lang="en-GB" sz="800" dirty="0">
                  <a:latin typeface="+mj-lt"/>
                </a:rPr>
                <a:t> (MM2H) </a:t>
              </a:r>
              <a:r>
                <a:rPr lang="en-GB" sz="800" dirty="0" err="1">
                  <a:latin typeface="+mj-lt"/>
                </a:rPr>
                <a:t>Sdn</a:t>
              </a:r>
              <a:r>
                <a:rPr lang="en-GB" sz="800" dirty="0">
                  <a:latin typeface="+mj-lt"/>
                </a:rPr>
                <a:t>. Bhd. </a:t>
              </a:r>
            </a:p>
            <a:p>
              <a:pPr algn="r"/>
              <a:r>
                <a:rPr lang="en-GB" sz="800" dirty="0">
                  <a:latin typeface="+mj-lt"/>
                </a:rPr>
                <a:t>All rights reserved.</a:t>
              </a:r>
              <a:endParaRPr lang="en-US" sz="800" dirty="0">
                <a:latin typeface="+mj-lt"/>
              </a:endParaRPr>
            </a:p>
          </p:txBody>
        </p:sp>
        <p:pic>
          <p:nvPicPr>
            <p:cNvPr id="4" name="Picture 3">
              <a:extLst>
                <a:ext uri="{FF2B5EF4-FFF2-40B4-BE49-F238E27FC236}">
                  <a16:creationId xmlns:a16="http://schemas.microsoft.com/office/drawing/2014/main" id="{21DCE625-6D90-19ED-763B-C00D9329124A}"/>
                </a:ext>
              </a:extLst>
            </p:cNvPr>
            <p:cNvPicPr>
              <a:picLocks noChangeAspect="1"/>
            </p:cNvPicPr>
            <p:nvPr userDrawn="1"/>
          </p:nvPicPr>
          <p:blipFill rotWithShape="1">
            <a:blip r:embed="rId3"/>
            <a:srcRect t="11789" b="19512"/>
            <a:stretch/>
          </p:blipFill>
          <p:spPr>
            <a:xfrm>
              <a:off x="6481153" y="4624888"/>
              <a:ext cx="744413" cy="616592"/>
            </a:xfrm>
            <a:prstGeom prst="rect">
              <a:avLst/>
            </a:prstGeom>
          </p:spPr>
        </p:pic>
      </p:grpSp>
    </p:spTree>
    <p:extLst>
      <p:ext uri="{BB962C8B-B14F-4D97-AF65-F5344CB8AC3E}">
        <p14:creationId xmlns:p14="http://schemas.microsoft.com/office/powerpoint/2010/main" val="2556286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37"/>
        <p:cNvGrpSpPr/>
        <p:nvPr/>
      </p:nvGrpSpPr>
      <p:grpSpPr>
        <a:xfrm>
          <a:off x="0" y="0"/>
          <a:ext cx="0" cy="0"/>
          <a:chOff x="0" y="0"/>
          <a:chExt cx="0" cy="0"/>
        </a:xfrm>
      </p:grpSpPr>
      <p:sp>
        <p:nvSpPr>
          <p:cNvPr id="1248" name="Google Shape;1248;p69"/>
          <p:cNvSpPr/>
          <p:nvPr/>
        </p:nvSpPr>
        <p:spPr>
          <a:xfrm>
            <a:off x="3918125" y="0"/>
            <a:ext cx="3997500" cy="375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TextBox 3">
            <a:extLst>
              <a:ext uri="{FF2B5EF4-FFF2-40B4-BE49-F238E27FC236}">
                <a16:creationId xmlns:a16="http://schemas.microsoft.com/office/drawing/2014/main" id="{403B8917-88DD-B769-75D3-FF9FDF9B2476}"/>
              </a:ext>
            </a:extLst>
          </p:cNvPr>
          <p:cNvSpPr txBox="1"/>
          <p:nvPr/>
        </p:nvSpPr>
        <p:spPr>
          <a:xfrm>
            <a:off x="367393" y="877447"/>
            <a:ext cx="8531677" cy="1021883"/>
          </a:xfrm>
          <a:prstGeom prst="rect">
            <a:avLst/>
          </a:prstGeom>
          <a:noFill/>
        </p:spPr>
        <p:txBody>
          <a:bodyPr wrap="square">
            <a:spAutoFit/>
          </a:bodyPr>
          <a:lstStyle/>
          <a:p>
            <a:pPr>
              <a:lnSpc>
                <a:spcPct val="150000"/>
              </a:lnSpc>
            </a:pPr>
            <a:r>
              <a:rPr lang="en-GB" altLang="zh-CN" dirty="0">
                <a:ea typeface="微软简中圆" pitchFamily="2" charset="-122"/>
              </a:rPr>
              <a:t>Early Childhood Programme includes Fireflies (2 years of age), Early Years 1 and 2 (3-5 years of age), and Kindergarten (5-6 years old) classes. The programme promotes holistic, child-centred teaching and learning that nurtures the emotional, social, physical, creative, and cognitive development of each child.</a:t>
            </a:r>
            <a:endParaRPr lang="zh-CN" altLang="en-US" dirty="0">
              <a:ea typeface="微软简中圆" pitchFamily="2" charset="-122"/>
            </a:endParaRPr>
          </a:p>
        </p:txBody>
      </p:sp>
      <p:sp>
        <p:nvSpPr>
          <p:cNvPr id="5" name="TextBox 4">
            <a:extLst>
              <a:ext uri="{FF2B5EF4-FFF2-40B4-BE49-F238E27FC236}">
                <a16:creationId xmlns:a16="http://schemas.microsoft.com/office/drawing/2014/main" id="{D183983C-BDE7-5C8C-1655-47DD9C396CF8}"/>
              </a:ext>
            </a:extLst>
          </p:cNvPr>
          <p:cNvSpPr txBox="1"/>
          <p:nvPr/>
        </p:nvSpPr>
        <p:spPr>
          <a:xfrm>
            <a:off x="681526" y="2177103"/>
            <a:ext cx="7780947" cy="207646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nSpc>
                <a:spcPct val="150000"/>
              </a:lnSpc>
            </a:pPr>
            <a:r>
              <a:rPr lang="en-GB" altLang="zh-CN" sz="1250" dirty="0">
                <a:ea typeface="微软简中圆" pitchFamily="2" charset="-122"/>
              </a:rPr>
              <a:t>Students in the IGBIS Early Years programme will:</a:t>
            </a:r>
          </a:p>
          <a:p>
            <a:pPr>
              <a:lnSpc>
                <a:spcPct val="150000"/>
              </a:lnSpc>
            </a:pPr>
            <a:endParaRPr lang="zh-CN" altLang="en-US" sz="1250" dirty="0">
              <a:ea typeface="微软简中圆" pitchFamily="2" charset="-122"/>
            </a:endParaRPr>
          </a:p>
          <a:p>
            <a:pPr marL="285750" indent="-285750">
              <a:lnSpc>
                <a:spcPct val="150000"/>
              </a:lnSpc>
              <a:buFont typeface="Arial" panose="020B0604020202020204" pitchFamily="34" charset="0"/>
              <a:buChar char="•"/>
            </a:pPr>
            <a:r>
              <a:rPr lang="en-GB" altLang="zh-CN" sz="1250" dirty="0">
                <a:ea typeface="微软简中圆" pitchFamily="2" charset="-122"/>
              </a:rPr>
              <a:t>Learn to interact and negotiate with each other by direct and indirect modelling of caring, sharing, and respecting one another;</a:t>
            </a:r>
          </a:p>
          <a:p>
            <a:pPr marL="285750" indent="-285750">
              <a:lnSpc>
                <a:spcPct val="150000"/>
              </a:lnSpc>
              <a:buFont typeface="Arial" panose="020B0604020202020204" pitchFamily="34" charset="0"/>
              <a:buChar char="•"/>
            </a:pPr>
            <a:r>
              <a:rPr lang="en-GB" altLang="zh-CN" sz="1250" dirty="0">
                <a:ea typeface="微软简中圆" pitchFamily="2" charset="-122"/>
              </a:rPr>
              <a:t>Be provided with the opportunity to develop problem-solving skills in many settings;</a:t>
            </a:r>
          </a:p>
          <a:p>
            <a:pPr marL="285750" indent="-285750">
              <a:lnSpc>
                <a:spcPct val="150000"/>
              </a:lnSpc>
              <a:buFont typeface="Arial" panose="020B0604020202020204" pitchFamily="34" charset="0"/>
              <a:buChar char="•"/>
            </a:pPr>
            <a:r>
              <a:rPr lang="en-GB" altLang="zh-CN" sz="1250" dirty="0">
                <a:ea typeface="微软简中圆" pitchFamily="2" charset="-122"/>
              </a:rPr>
              <a:t>Be given the freedom to express their opinions, thoughts and feelings; and</a:t>
            </a:r>
          </a:p>
          <a:p>
            <a:pPr marL="285750" indent="-285750">
              <a:lnSpc>
                <a:spcPct val="150000"/>
              </a:lnSpc>
              <a:buFont typeface="Arial" panose="020B0604020202020204" pitchFamily="34" charset="0"/>
              <a:buChar char="•"/>
            </a:pPr>
            <a:r>
              <a:rPr lang="en-GB" altLang="zh-CN" sz="1250" dirty="0">
                <a:ea typeface="微软简中圆" pitchFamily="2" charset="-122"/>
              </a:rPr>
              <a:t>Develop independence, responsibility and leadership through everyday activities and routines.</a:t>
            </a:r>
            <a:endParaRPr lang="en-US" altLang="zh-CN" sz="1250" dirty="0">
              <a:ea typeface="微软简中圆" pitchFamily="2" charset="-122"/>
            </a:endParaRPr>
          </a:p>
        </p:txBody>
      </p:sp>
      <p:sp>
        <p:nvSpPr>
          <p:cNvPr id="7" name="TextBox 6">
            <a:extLst>
              <a:ext uri="{FF2B5EF4-FFF2-40B4-BE49-F238E27FC236}">
                <a16:creationId xmlns:a16="http://schemas.microsoft.com/office/drawing/2014/main" id="{18A9EC28-013D-A980-A324-6C2913A07698}"/>
              </a:ext>
            </a:extLst>
          </p:cNvPr>
          <p:cNvSpPr txBox="1"/>
          <p:nvPr/>
        </p:nvSpPr>
        <p:spPr>
          <a:xfrm>
            <a:off x="367393" y="329164"/>
            <a:ext cx="5451764" cy="523220"/>
          </a:xfrm>
          <a:prstGeom prst="rect">
            <a:avLst/>
          </a:prstGeom>
          <a:noFill/>
        </p:spPr>
        <p:txBody>
          <a:bodyPr wrap="square">
            <a:spAutoFit/>
          </a:bodyPr>
          <a:lstStyle/>
          <a:p>
            <a:r>
              <a:rPr lang="en-MY" altLang="zh-CN" sz="2800" b="1" u="sng" dirty="0">
                <a:solidFill>
                  <a:srgbClr val="313131"/>
                </a:solidFill>
                <a:latin typeface="DM Serif Display"/>
                <a:ea typeface="微软简中圆" pitchFamily="2" charset="-122"/>
                <a:sym typeface="DM Serif Display"/>
              </a:rPr>
              <a:t>Early Childhood</a:t>
            </a:r>
          </a:p>
        </p:txBody>
      </p:sp>
      <p:grpSp>
        <p:nvGrpSpPr>
          <p:cNvPr id="2" name="Group 1">
            <a:extLst>
              <a:ext uri="{FF2B5EF4-FFF2-40B4-BE49-F238E27FC236}">
                <a16:creationId xmlns:a16="http://schemas.microsoft.com/office/drawing/2014/main" id="{6D2CEBA6-57E2-8AF6-9271-80843EEBB8A5}"/>
              </a:ext>
            </a:extLst>
          </p:cNvPr>
          <p:cNvGrpSpPr/>
          <p:nvPr/>
        </p:nvGrpSpPr>
        <p:grpSpPr>
          <a:xfrm>
            <a:off x="6923092" y="4724401"/>
            <a:ext cx="2220908" cy="419099"/>
            <a:chOff x="6481153" y="4624888"/>
            <a:chExt cx="2662847" cy="616592"/>
          </a:xfrm>
        </p:grpSpPr>
        <p:sp>
          <p:nvSpPr>
            <p:cNvPr id="3" name="TextBox 2">
              <a:extLst>
                <a:ext uri="{FF2B5EF4-FFF2-40B4-BE49-F238E27FC236}">
                  <a16:creationId xmlns:a16="http://schemas.microsoft.com/office/drawing/2014/main" id="{77E7A74D-E2B1-B4A4-FC11-9BAC4F099564}"/>
                </a:ext>
              </a:extLst>
            </p:cNvPr>
            <p:cNvSpPr txBox="1"/>
            <p:nvPr userDrawn="1"/>
          </p:nvSpPr>
          <p:spPr>
            <a:xfrm>
              <a:off x="7036754" y="4743390"/>
              <a:ext cx="2107246" cy="498090"/>
            </a:xfrm>
            <a:prstGeom prst="rect">
              <a:avLst/>
            </a:prstGeom>
            <a:noFill/>
          </p:spPr>
          <p:txBody>
            <a:bodyPr wrap="square">
              <a:spAutoFit/>
            </a:bodyPr>
            <a:lstStyle/>
            <a:p>
              <a:pPr algn="r"/>
              <a:r>
                <a:rPr lang="en-GB" sz="800" dirty="0" err="1">
                  <a:latin typeface="+mj-lt"/>
                </a:rPr>
                <a:t>SummerPlace</a:t>
              </a:r>
              <a:r>
                <a:rPr lang="en-GB" sz="800" dirty="0">
                  <a:latin typeface="+mj-lt"/>
                </a:rPr>
                <a:t> (MM2H) </a:t>
              </a:r>
              <a:r>
                <a:rPr lang="en-GB" sz="800" dirty="0" err="1">
                  <a:latin typeface="+mj-lt"/>
                </a:rPr>
                <a:t>Sdn</a:t>
              </a:r>
              <a:r>
                <a:rPr lang="en-GB" sz="800" dirty="0">
                  <a:latin typeface="+mj-lt"/>
                </a:rPr>
                <a:t>. Bhd. </a:t>
              </a:r>
            </a:p>
            <a:p>
              <a:pPr algn="r"/>
              <a:r>
                <a:rPr lang="en-GB" sz="800" dirty="0">
                  <a:latin typeface="+mj-lt"/>
                </a:rPr>
                <a:t>All rights reserved.</a:t>
              </a:r>
              <a:endParaRPr lang="en-US" sz="800" dirty="0">
                <a:latin typeface="+mj-lt"/>
              </a:endParaRPr>
            </a:p>
          </p:txBody>
        </p:sp>
        <p:pic>
          <p:nvPicPr>
            <p:cNvPr id="6" name="Picture 5">
              <a:extLst>
                <a:ext uri="{FF2B5EF4-FFF2-40B4-BE49-F238E27FC236}">
                  <a16:creationId xmlns:a16="http://schemas.microsoft.com/office/drawing/2014/main" id="{A23FDB7A-CD03-7578-015F-599391775728}"/>
                </a:ext>
              </a:extLst>
            </p:cNvPr>
            <p:cNvPicPr>
              <a:picLocks noChangeAspect="1"/>
            </p:cNvPicPr>
            <p:nvPr userDrawn="1"/>
          </p:nvPicPr>
          <p:blipFill rotWithShape="1">
            <a:blip r:embed="rId3"/>
            <a:srcRect t="11789" b="19512"/>
            <a:stretch/>
          </p:blipFill>
          <p:spPr>
            <a:xfrm>
              <a:off x="6481153" y="4624888"/>
              <a:ext cx="744413" cy="616592"/>
            </a:xfrm>
            <a:prstGeom prst="rect">
              <a:avLst/>
            </a:prstGeom>
          </p:spPr>
        </p:pic>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37"/>
        <p:cNvGrpSpPr/>
        <p:nvPr/>
      </p:nvGrpSpPr>
      <p:grpSpPr>
        <a:xfrm>
          <a:off x="0" y="0"/>
          <a:ext cx="0" cy="0"/>
          <a:chOff x="0" y="0"/>
          <a:chExt cx="0" cy="0"/>
        </a:xfrm>
      </p:grpSpPr>
      <p:sp>
        <p:nvSpPr>
          <p:cNvPr id="1248" name="Google Shape;1248;p69"/>
          <p:cNvSpPr/>
          <p:nvPr/>
        </p:nvSpPr>
        <p:spPr>
          <a:xfrm>
            <a:off x="3918125" y="0"/>
            <a:ext cx="3997500" cy="375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TextBox 3">
            <a:extLst>
              <a:ext uri="{FF2B5EF4-FFF2-40B4-BE49-F238E27FC236}">
                <a16:creationId xmlns:a16="http://schemas.microsoft.com/office/drawing/2014/main" id="{403B8917-88DD-B769-75D3-FF9FDF9B2476}"/>
              </a:ext>
            </a:extLst>
          </p:cNvPr>
          <p:cNvSpPr txBox="1"/>
          <p:nvPr/>
        </p:nvSpPr>
        <p:spPr>
          <a:xfrm>
            <a:off x="367393" y="1005942"/>
            <a:ext cx="8531677" cy="1021883"/>
          </a:xfrm>
          <a:prstGeom prst="rect">
            <a:avLst/>
          </a:prstGeom>
          <a:noFill/>
        </p:spPr>
        <p:txBody>
          <a:bodyPr wrap="square">
            <a:spAutoFit/>
          </a:bodyPr>
          <a:lstStyle/>
          <a:p>
            <a:pPr>
              <a:lnSpc>
                <a:spcPct val="150000"/>
              </a:lnSpc>
            </a:pPr>
            <a:r>
              <a:rPr lang="en-GB" altLang="zh-CN" dirty="0">
                <a:ea typeface="微软简中圆" pitchFamily="2" charset="-122"/>
              </a:rPr>
              <a:t>In the PYP, most of the teaching and learning centres around the design of the transdisciplinary units of inquiry (six bodies of knowledge that the IB has identified as essential for learning) that involve multiple areas of study being woven together instead of subjects being taught separately all the time.</a:t>
            </a:r>
            <a:endParaRPr lang="zh-CN" altLang="en-US" dirty="0">
              <a:ea typeface="微软简中圆" pitchFamily="2" charset="-122"/>
            </a:endParaRPr>
          </a:p>
        </p:txBody>
      </p:sp>
      <p:sp>
        <p:nvSpPr>
          <p:cNvPr id="5" name="TextBox 4">
            <a:extLst>
              <a:ext uri="{FF2B5EF4-FFF2-40B4-BE49-F238E27FC236}">
                <a16:creationId xmlns:a16="http://schemas.microsoft.com/office/drawing/2014/main" id="{D183983C-BDE7-5C8C-1655-47DD9C396CF8}"/>
              </a:ext>
            </a:extLst>
          </p:cNvPr>
          <p:cNvSpPr txBox="1"/>
          <p:nvPr/>
        </p:nvSpPr>
        <p:spPr>
          <a:xfrm>
            <a:off x="681526" y="2280443"/>
            <a:ext cx="7780947" cy="199137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nSpc>
                <a:spcPct val="150000"/>
              </a:lnSpc>
            </a:pPr>
            <a:r>
              <a:rPr lang="en-GB" altLang="zh-CN" dirty="0">
                <a:ea typeface="微软简中圆" pitchFamily="2" charset="-122"/>
              </a:rPr>
              <a:t>With local and global issues incorporated into the PYP curriculum, students are asked to look at six related themes and to consider the links between them. The themes include:</a:t>
            </a:r>
          </a:p>
          <a:p>
            <a:pPr>
              <a:lnSpc>
                <a:spcPct val="150000"/>
              </a:lnSpc>
            </a:pPr>
            <a:endParaRPr lang="zh-CN" altLang="en-US" dirty="0">
              <a:ea typeface="微软简中圆" pitchFamily="2" charset="-122"/>
            </a:endParaRPr>
          </a:p>
          <a:p>
            <a:pPr marL="285750" indent="-285750">
              <a:lnSpc>
                <a:spcPct val="150000"/>
              </a:lnSpc>
              <a:buFont typeface="Arial" panose="020B0604020202020204" pitchFamily="34" charset="0"/>
              <a:buChar char="•"/>
            </a:pPr>
            <a:r>
              <a:rPr lang="en-US" altLang="zh-CN" dirty="0">
                <a:ea typeface="微软简中圆" pitchFamily="2" charset="-122"/>
              </a:rPr>
              <a:t>Who we are</a:t>
            </a:r>
            <a:endParaRPr lang="zh-CN" altLang="en-US" dirty="0">
              <a:ea typeface="微软简中圆" pitchFamily="2" charset="-122"/>
            </a:endParaRPr>
          </a:p>
          <a:p>
            <a:pPr marL="285750" indent="-285750">
              <a:lnSpc>
                <a:spcPct val="150000"/>
              </a:lnSpc>
              <a:buFont typeface="Arial" panose="020B0604020202020204" pitchFamily="34" charset="0"/>
              <a:buChar char="•"/>
            </a:pPr>
            <a:r>
              <a:rPr lang="en-GB" altLang="zh-CN" dirty="0">
                <a:ea typeface="微软简中圆" pitchFamily="2" charset="-122"/>
              </a:rPr>
              <a:t>Where we are in place and time</a:t>
            </a:r>
          </a:p>
          <a:p>
            <a:pPr marL="285750" indent="-285750">
              <a:lnSpc>
                <a:spcPct val="150000"/>
              </a:lnSpc>
              <a:buFont typeface="Arial" panose="020B0604020202020204" pitchFamily="34" charset="0"/>
              <a:buChar char="•"/>
            </a:pPr>
            <a:r>
              <a:rPr lang="en-US" altLang="zh-CN" dirty="0">
                <a:ea typeface="微软简中圆" pitchFamily="2" charset="-122"/>
              </a:rPr>
              <a:t>How we express ourselves</a:t>
            </a:r>
          </a:p>
        </p:txBody>
      </p:sp>
      <p:sp>
        <p:nvSpPr>
          <p:cNvPr id="6" name="TextBox 5">
            <a:extLst>
              <a:ext uri="{FF2B5EF4-FFF2-40B4-BE49-F238E27FC236}">
                <a16:creationId xmlns:a16="http://schemas.microsoft.com/office/drawing/2014/main" id="{67BDAA68-5C56-B81A-9983-025A8F444A67}"/>
              </a:ext>
            </a:extLst>
          </p:cNvPr>
          <p:cNvSpPr txBox="1"/>
          <p:nvPr/>
        </p:nvSpPr>
        <p:spPr>
          <a:xfrm>
            <a:off x="4571999" y="3249939"/>
            <a:ext cx="2819401" cy="1021883"/>
          </a:xfrm>
          <a:prstGeom prst="rect">
            <a:avLst/>
          </a:prstGeom>
          <a:noFill/>
        </p:spPr>
        <p:txBody>
          <a:bodyPr wrap="square">
            <a:spAutoFit/>
          </a:bodyPr>
          <a:lstStyle/>
          <a:p>
            <a:pPr marL="285750" indent="-285750">
              <a:lnSpc>
                <a:spcPct val="150000"/>
              </a:lnSpc>
              <a:buFont typeface="Arial" panose="020B0604020202020204" pitchFamily="34" charset="0"/>
              <a:buChar char="•"/>
            </a:pPr>
            <a:r>
              <a:rPr lang="en-US" altLang="zh-CN" dirty="0">
                <a:solidFill>
                  <a:srgbClr val="313131"/>
                </a:solidFill>
                <a:ea typeface="微软简中圆" pitchFamily="2" charset="-122"/>
              </a:rPr>
              <a:t>How the world works</a:t>
            </a:r>
          </a:p>
          <a:p>
            <a:pPr marL="285750" indent="-285750">
              <a:lnSpc>
                <a:spcPct val="150000"/>
              </a:lnSpc>
              <a:buFont typeface="Arial" panose="020B0604020202020204" pitchFamily="34" charset="0"/>
              <a:buChar char="•"/>
            </a:pPr>
            <a:r>
              <a:rPr lang="en-US" altLang="zh-CN" dirty="0">
                <a:solidFill>
                  <a:srgbClr val="313131"/>
                </a:solidFill>
                <a:ea typeface="微软简中圆" pitchFamily="2" charset="-122"/>
              </a:rPr>
              <a:t>How we organize ourselves</a:t>
            </a:r>
          </a:p>
          <a:p>
            <a:pPr marL="285750" indent="-285750">
              <a:lnSpc>
                <a:spcPct val="150000"/>
              </a:lnSpc>
              <a:buFont typeface="Arial" panose="020B0604020202020204" pitchFamily="34" charset="0"/>
              <a:buChar char="•"/>
            </a:pPr>
            <a:r>
              <a:rPr lang="en-US" altLang="zh-CN" dirty="0">
                <a:solidFill>
                  <a:srgbClr val="313131"/>
                </a:solidFill>
                <a:ea typeface="微软简中圆" pitchFamily="2" charset="-122"/>
              </a:rPr>
              <a:t>Sharing the planet</a:t>
            </a:r>
          </a:p>
        </p:txBody>
      </p:sp>
      <p:sp>
        <p:nvSpPr>
          <p:cNvPr id="7" name="TextBox 6">
            <a:extLst>
              <a:ext uri="{FF2B5EF4-FFF2-40B4-BE49-F238E27FC236}">
                <a16:creationId xmlns:a16="http://schemas.microsoft.com/office/drawing/2014/main" id="{18A9EC28-013D-A980-A324-6C2913A07698}"/>
              </a:ext>
            </a:extLst>
          </p:cNvPr>
          <p:cNvSpPr txBox="1"/>
          <p:nvPr/>
        </p:nvSpPr>
        <p:spPr>
          <a:xfrm>
            <a:off x="367393" y="482722"/>
            <a:ext cx="5451764" cy="523220"/>
          </a:xfrm>
          <a:prstGeom prst="rect">
            <a:avLst/>
          </a:prstGeom>
          <a:noFill/>
        </p:spPr>
        <p:txBody>
          <a:bodyPr wrap="square">
            <a:spAutoFit/>
          </a:bodyPr>
          <a:lstStyle/>
          <a:p>
            <a:r>
              <a:rPr lang="en-MY" altLang="zh-CN" sz="2800" b="1" u="sng" dirty="0">
                <a:solidFill>
                  <a:srgbClr val="313131"/>
                </a:solidFill>
                <a:latin typeface="DM Serif Display"/>
                <a:ea typeface="微软简中圆" pitchFamily="2" charset="-122"/>
                <a:sym typeface="DM Serif Display"/>
              </a:rPr>
              <a:t>Primary Years Programme</a:t>
            </a:r>
            <a:r>
              <a:rPr lang="en-MY" altLang="zh-CN" sz="2800" b="1" u="sng" dirty="0">
                <a:solidFill>
                  <a:srgbClr val="A54300"/>
                </a:solidFill>
                <a:latin typeface="DM Serif Display"/>
                <a:ea typeface="微软简中圆" pitchFamily="2" charset="-122"/>
                <a:sym typeface="DM Serif Display"/>
              </a:rPr>
              <a:t> (</a:t>
            </a:r>
            <a:r>
              <a:rPr lang="en-US" altLang="zh-CN" sz="2800" b="1" u="sng" dirty="0">
                <a:solidFill>
                  <a:srgbClr val="A54300"/>
                </a:solidFill>
                <a:latin typeface="DM Serif Display"/>
                <a:ea typeface="微软简中圆" pitchFamily="2" charset="-122"/>
                <a:sym typeface="DM Serif Display"/>
              </a:rPr>
              <a:t>PYP)</a:t>
            </a:r>
            <a:endParaRPr lang="en-MY" sz="2800" u="sng" dirty="0">
              <a:ea typeface="微软简中圆" pitchFamily="2" charset="-122"/>
            </a:endParaRPr>
          </a:p>
        </p:txBody>
      </p:sp>
      <p:grpSp>
        <p:nvGrpSpPr>
          <p:cNvPr id="2" name="Group 1">
            <a:extLst>
              <a:ext uri="{FF2B5EF4-FFF2-40B4-BE49-F238E27FC236}">
                <a16:creationId xmlns:a16="http://schemas.microsoft.com/office/drawing/2014/main" id="{E0426EF2-C55C-4F14-E455-D9929B798308}"/>
              </a:ext>
            </a:extLst>
          </p:cNvPr>
          <p:cNvGrpSpPr/>
          <p:nvPr/>
        </p:nvGrpSpPr>
        <p:grpSpPr>
          <a:xfrm>
            <a:off x="6923092" y="4724401"/>
            <a:ext cx="2220908" cy="419099"/>
            <a:chOff x="6481153" y="4624888"/>
            <a:chExt cx="2662847" cy="616592"/>
          </a:xfrm>
        </p:grpSpPr>
        <p:sp>
          <p:nvSpPr>
            <p:cNvPr id="3" name="TextBox 2">
              <a:extLst>
                <a:ext uri="{FF2B5EF4-FFF2-40B4-BE49-F238E27FC236}">
                  <a16:creationId xmlns:a16="http://schemas.microsoft.com/office/drawing/2014/main" id="{601B7C2F-0CD1-5CA6-9192-BF46B18F564A}"/>
                </a:ext>
              </a:extLst>
            </p:cNvPr>
            <p:cNvSpPr txBox="1"/>
            <p:nvPr userDrawn="1"/>
          </p:nvSpPr>
          <p:spPr>
            <a:xfrm>
              <a:off x="7036754" y="4743390"/>
              <a:ext cx="2107246" cy="498090"/>
            </a:xfrm>
            <a:prstGeom prst="rect">
              <a:avLst/>
            </a:prstGeom>
            <a:noFill/>
          </p:spPr>
          <p:txBody>
            <a:bodyPr wrap="square">
              <a:spAutoFit/>
            </a:bodyPr>
            <a:lstStyle/>
            <a:p>
              <a:pPr algn="r"/>
              <a:r>
                <a:rPr lang="en-GB" sz="800" dirty="0" err="1">
                  <a:latin typeface="+mj-lt"/>
                </a:rPr>
                <a:t>SummerPlace</a:t>
              </a:r>
              <a:r>
                <a:rPr lang="en-GB" sz="800" dirty="0">
                  <a:latin typeface="+mj-lt"/>
                </a:rPr>
                <a:t> (MM2H) </a:t>
              </a:r>
              <a:r>
                <a:rPr lang="en-GB" sz="800" dirty="0" err="1">
                  <a:latin typeface="+mj-lt"/>
                </a:rPr>
                <a:t>Sdn</a:t>
              </a:r>
              <a:r>
                <a:rPr lang="en-GB" sz="800" dirty="0">
                  <a:latin typeface="+mj-lt"/>
                </a:rPr>
                <a:t>. Bhd. </a:t>
              </a:r>
            </a:p>
            <a:p>
              <a:pPr algn="r"/>
              <a:r>
                <a:rPr lang="en-GB" sz="800" dirty="0">
                  <a:latin typeface="+mj-lt"/>
                </a:rPr>
                <a:t>All rights reserved.</a:t>
              </a:r>
              <a:endParaRPr lang="en-US" sz="800" dirty="0">
                <a:latin typeface="+mj-lt"/>
              </a:endParaRPr>
            </a:p>
          </p:txBody>
        </p:sp>
        <p:pic>
          <p:nvPicPr>
            <p:cNvPr id="8" name="Picture 7">
              <a:extLst>
                <a:ext uri="{FF2B5EF4-FFF2-40B4-BE49-F238E27FC236}">
                  <a16:creationId xmlns:a16="http://schemas.microsoft.com/office/drawing/2014/main" id="{36EF89A3-7427-A0D4-4D9A-444B3363B80E}"/>
                </a:ext>
              </a:extLst>
            </p:cNvPr>
            <p:cNvPicPr>
              <a:picLocks noChangeAspect="1"/>
            </p:cNvPicPr>
            <p:nvPr userDrawn="1"/>
          </p:nvPicPr>
          <p:blipFill rotWithShape="1">
            <a:blip r:embed="rId3"/>
            <a:srcRect t="11789" b="19512"/>
            <a:stretch/>
          </p:blipFill>
          <p:spPr>
            <a:xfrm>
              <a:off x="6481153" y="4624888"/>
              <a:ext cx="744413" cy="616592"/>
            </a:xfrm>
            <a:prstGeom prst="rect">
              <a:avLst/>
            </a:prstGeom>
          </p:spPr>
        </p:pic>
      </p:grpSp>
    </p:spTree>
    <p:extLst>
      <p:ext uri="{BB962C8B-B14F-4D97-AF65-F5344CB8AC3E}">
        <p14:creationId xmlns:p14="http://schemas.microsoft.com/office/powerpoint/2010/main" val="3537611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84"/>
        <p:cNvGrpSpPr/>
        <p:nvPr/>
      </p:nvGrpSpPr>
      <p:grpSpPr>
        <a:xfrm>
          <a:off x="0" y="0"/>
          <a:ext cx="0" cy="0"/>
          <a:chOff x="0" y="0"/>
          <a:chExt cx="0" cy="0"/>
        </a:xfrm>
      </p:grpSpPr>
      <p:sp>
        <p:nvSpPr>
          <p:cNvPr id="3" name="TextBox 2">
            <a:extLst>
              <a:ext uri="{FF2B5EF4-FFF2-40B4-BE49-F238E27FC236}">
                <a16:creationId xmlns:a16="http://schemas.microsoft.com/office/drawing/2014/main" id="{D2A9FC77-A3FB-C7A0-D040-132AAF773B86}"/>
              </a:ext>
            </a:extLst>
          </p:cNvPr>
          <p:cNvSpPr txBox="1"/>
          <p:nvPr/>
        </p:nvSpPr>
        <p:spPr>
          <a:xfrm>
            <a:off x="734278" y="137435"/>
            <a:ext cx="5503448" cy="523220"/>
          </a:xfrm>
          <a:prstGeom prst="rect">
            <a:avLst/>
          </a:prstGeom>
          <a:noFill/>
        </p:spPr>
        <p:txBody>
          <a:bodyPr wrap="square">
            <a:spAutoFit/>
          </a:bodyPr>
          <a:lstStyle/>
          <a:p>
            <a:pPr algn="ctr"/>
            <a:r>
              <a:rPr lang="en-MY" altLang="zh-CN" sz="2800" b="1" u="sng" dirty="0">
                <a:solidFill>
                  <a:srgbClr val="313131"/>
                </a:solidFill>
                <a:latin typeface="DM Serif Display"/>
                <a:ea typeface="微软简中圆" pitchFamily="2" charset="-122"/>
                <a:sym typeface="DM Serif Display"/>
              </a:rPr>
              <a:t>Middle Years Programme</a:t>
            </a:r>
            <a:r>
              <a:rPr lang="en-MY" altLang="zh-CN" sz="2800" b="1" u="sng" dirty="0">
                <a:solidFill>
                  <a:srgbClr val="A54300"/>
                </a:solidFill>
                <a:latin typeface="DM Serif Display"/>
                <a:ea typeface="微软简中圆" pitchFamily="2" charset="-122"/>
                <a:sym typeface="DM Serif Display"/>
              </a:rPr>
              <a:t> (</a:t>
            </a:r>
            <a:r>
              <a:rPr lang="en-US" altLang="zh-CN" sz="2800" b="1" u="sng" dirty="0">
                <a:solidFill>
                  <a:srgbClr val="A54300"/>
                </a:solidFill>
                <a:latin typeface="DM Serif Display"/>
                <a:ea typeface="微软简中圆" pitchFamily="2" charset="-122"/>
                <a:sym typeface="DM Serif Display"/>
              </a:rPr>
              <a:t>MYP)</a:t>
            </a:r>
            <a:endParaRPr lang="en-MY" sz="2800" u="sng" dirty="0">
              <a:ea typeface="微软简中圆" pitchFamily="2" charset="-122"/>
            </a:endParaRPr>
          </a:p>
        </p:txBody>
      </p:sp>
      <p:sp>
        <p:nvSpPr>
          <p:cNvPr id="6" name="TextBox 5">
            <a:extLst>
              <a:ext uri="{FF2B5EF4-FFF2-40B4-BE49-F238E27FC236}">
                <a16:creationId xmlns:a16="http://schemas.microsoft.com/office/drawing/2014/main" id="{8F122EF5-E19D-FAB6-85D5-C77977839626}"/>
              </a:ext>
            </a:extLst>
          </p:cNvPr>
          <p:cNvSpPr txBox="1"/>
          <p:nvPr/>
        </p:nvSpPr>
        <p:spPr>
          <a:xfrm>
            <a:off x="1056394" y="1949650"/>
            <a:ext cx="6508185" cy="1867371"/>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marL="285750" indent="-285750">
              <a:lnSpc>
                <a:spcPct val="200000"/>
              </a:lnSpc>
              <a:buFont typeface="Arial" panose="020B0604020202020204" pitchFamily="34" charset="0"/>
              <a:buChar char="•"/>
            </a:pPr>
            <a:r>
              <a:rPr lang="en-GB" altLang="zh-CN" sz="1500" dirty="0">
                <a:ea typeface="微软简中圆" pitchFamily="2" charset="-122"/>
              </a:rPr>
              <a:t>Language and Literature</a:t>
            </a:r>
          </a:p>
          <a:p>
            <a:pPr marL="285750" indent="-285750">
              <a:lnSpc>
                <a:spcPct val="200000"/>
              </a:lnSpc>
              <a:buFont typeface="Arial" panose="020B0604020202020204" pitchFamily="34" charset="0"/>
              <a:buChar char="•"/>
            </a:pPr>
            <a:r>
              <a:rPr lang="en-GB" altLang="zh-CN" sz="1500" dirty="0">
                <a:ea typeface="微软简中圆" pitchFamily="2" charset="-122"/>
              </a:rPr>
              <a:t>Language Acquisition</a:t>
            </a:r>
          </a:p>
          <a:p>
            <a:pPr marL="285750" indent="-285750">
              <a:lnSpc>
                <a:spcPct val="200000"/>
              </a:lnSpc>
              <a:buFont typeface="Arial" panose="020B0604020202020204" pitchFamily="34" charset="0"/>
              <a:buChar char="•"/>
            </a:pPr>
            <a:r>
              <a:rPr lang="en-GB" altLang="zh-CN" sz="1500" dirty="0">
                <a:ea typeface="微软简中圆" pitchFamily="2" charset="-122"/>
              </a:rPr>
              <a:t>Individuals and Societies</a:t>
            </a:r>
          </a:p>
          <a:p>
            <a:pPr marL="285750" indent="-285750">
              <a:lnSpc>
                <a:spcPct val="200000"/>
              </a:lnSpc>
              <a:buFont typeface="Arial" panose="020B0604020202020204" pitchFamily="34" charset="0"/>
              <a:buChar char="•"/>
            </a:pPr>
            <a:r>
              <a:rPr lang="en-GB" altLang="zh-CN" sz="1500" dirty="0">
                <a:ea typeface="微软简中圆" pitchFamily="2" charset="-122"/>
              </a:rPr>
              <a:t>Sciences</a:t>
            </a:r>
          </a:p>
        </p:txBody>
      </p:sp>
      <p:sp>
        <p:nvSpPr>
          <p:cNvPr id="8" name="TextBox 7">
            <a:extLst>
              <a:ext uri="{FF2B5EF4-FFF2-40B4-BE49-F238E27FC236}">
                <a16:creationId xmlns:a16="http://schemas.microsoft.com/office/drawing/2014/main" id="{E47937B6-721A-B990-A05A-2F4C3A8DF157}"/>
              </a:ext>
            </a:extLst>
          </p:cNvPr>
          <p:cNvSpPr txBox="1"/>
          <p:nvPr/>
        </p:nvSpPr>
        <p:spPr>
          <a:xfrm>
            <a:off x="4365905" y="1949651"/>
            <a:ext cx="3117273" cy="1867371"/>
          </a:xfrm>
          <a:prstGeom prst="rect">
            <a:avLst/>
          </a:prstGeom>
          <a:noFill/>
        </p:spPr>
        <p:txBody>
          <a:bodyPr wrap="square">
            <a:spAutoFit/>
          </a:bodyPr>
          <a:lstStyle/>
          <a:p>
            <a:pPr marL="285750" indent="-285750">
              <a:lnSpc>
                <a:spcPct val="200000"/>
              </a:lnSpc>
              <a:buFont typeface="Arial" panose="020B0604020202020204" pitchFamily="34" charset="0"/>
              <a:buChar char="•"/>
            </a:pPr>
            <a:r>
              <a:rPr lang="en-GB" altLang="zh-CN" sz="1500" dirty="0">
                <a:solidFill>
                  <a:schemeClr val="tx1"/>
                </a:solidFill>
                <a:ea typeface="微软简中圆" pitchFamily="2" charset="-122"/>
              </a:rPr>
              <a:t>Mathematics</a:t>
            </a:r>
          </a:p>
          <a:p>
            <a:pPr marL="285750" indent="-285750">
              <a:lnSpc>
                <a:spcPct val="200000"/>
              </a:lnSpc>
              <a:buFont typeface="Arial" panose="020B0604020202020204" pitchFamily="34" charset="0"/>
              <a:buChar char="•"/>
            </a:pPr>
            <a:r>
              <a:rPr lang="en-GB" altLang="zh-CN" sz="1500" dirty="0">
                <a:solidFill>
                  <a:schemeClr val="tx1"/>
                </a:solidFill>
                <a:ea typeface="微软简中圆" pitchFamily="2" charset="-122"/>
              </a:rPr>
              <a:t>Arts</a:t>
            </a:r>
          </a:p>
          <a:p>
            <a:pPr marL="285750" indent="-285750">
              <a:lnSpc>
                <a:spcPct val="200000"/>
              </a:lnSpc>
              <a:buFont typeface="Arial" panose="020B0604020202020204" pitchFamily="34" charset="0"/>
              <a:buChar char="•"/>
            </a:pPr>
            <a:r>
              <a:rPr lang="en-GB" altLang="zh-CN" sz="1500" dirty="0">
                <a:solidFill>
                  <a:schemeClr val="tx1"/>
                </a:solidFill>
                <a:ea typeface="微软简中圆" pitchFamily="2" charset="-122"/>
              </a:rPr>
              <a:t>Design</a:t>
            </a:r>
          </a:p>
          <a:p>
            <a:pPr marL="285750" indent="-285750">
              <a:lnSpc>
                <a:spcPct val="200000"/>
              </a:lnSpc>
              <a:buFont typeface="Arial" panose="020B0604020202020204" pitchFamily="34" charset="0"/>
              <a:buChar char="•"/>
            </a:pPr>
            <a:r>
              <a:rPr lang="en-GB" altLang="zh-CN" sz="1500" dirty="0">
                <a:solidFill>
                  <a:schemeClr val="tx1"/>
                </a:solidFill>
                <a:ea typeface="微软简中圆" pitchFamily="2" charset="-122"/>
              </a:rPr>
              <a:t>Physical and Health Education</a:t>
            </a:r>
          </a:p>
        </p:txBody>
      </p:sp>
      <p:sp>
        <p:nvSpPr>
          <p:cNvPr id="5" name="TextBox 4">
            <a:extLst>
              <a:ext uri="{FF2B5EF4-FFF2-40B4-BE49-F238E27FC236}">
                <a16:creationId xmlns:a16="http://schemas.microsoft.com/office/drawing/2014/main" id="{3224007A-8343-F757-10EE-FCD286BDC3E5}"/>
              </a:ext>
            </a:extLst>
          </p:cNvPr>
          <p:cNvSpPr txBox="1"/>
          <p:nvPr/>
        </p:nvSpPr>
        <p:spPr>
          <a:xfrm>
            <a:off x="734278" y="813058"/>
            <a:ext cx="8111836" cy="698717"/>
          </a:xfrm>
          <a:prstGeom prst="rect">
            <a:avLst/>
          </a:prstGeom>
          <a:noFill/>
        </p:spPr>
        <p:txBody>
          <a:bodyPr wrap="square">
            <a:spAutoFit/>
          </a:bodyPr>
          <a:lstStyle/>
          <a:p>
            <a:pPr>
              <a:lnSpc>
                <a:spcPct val="150000"/>
              </a:lnSpc>
            </a:pPr>
            <a:r>
              <a:rPr lang="en-GB" dirty="0"/>
              <a:t>Students in MYP at IGBIS study subjects in eight subject areas. Students are also involved in Service as Action and will undertake MYP projects in grades 8 and 10. The 8 subject areas are:</a:t>
            </a:r>
          </a:p>
        </p:txBody>
      </p:sp>
      <p:grpSp>
        <p:nvGrpSpPr>
          <p:cNvPr id="2" name="Group 1">
            <a:extLst>
              <a:ext uri="{FF2B5EF4-FFF2-40B4-BE49-F238E27FC236}">
                <a16:creationId xmlns:a16="http://schemas.microsoft.com/office/drawing/2014/main" id="{8FF9B4BF-02F5-79D2-BBB8-22FD7FA1E1A8}"/>
              </a:ext>
            </a:extLst>
          </p:cNvPr>
          <p:cNvGrpSpPr/>
          <p:nvPr/>
        </p:nvGrpSpPr>
        <p:grpSpPr>
          <a:xfrm>
            <a:off x="6923092" y="4724401"/>
            <a:ext cx="2220908" cy="419099"/>
            <a:chOff x="6481153" y="4624888"/>
            <a:chExt cx="2662847" cy="616592"/>
          </a:xfrm>
        </p:grpSpPr>
        <p:sp>
          <p:nvSpPr>
            <p:cNvPr id="4" name="TextBox 3">
              <a:extLst>
                <a:ext uri="{FF2B5EF4-FFF2-40B4-BE49-F238E27FC236}">
                  <a16:creationId xmlns:a16="http://schemas.microsoft.com/office/drawing/2014/main" id="{E89867DB-302D-1AA4-B037-3F71420565B7}"/>
                </a:ext>
              </a:extLst>
            </p:cNvPr>
            <p:cNvSpPr txBox="1"/>
            <p:nvPr userDrawn="1"/>
          </p:nvSpPr>
          <p:spPr>
            <a:xfrm>
              <a:off x="7036754" y="4743390"/>
              <a:ext cx="2107246" cy="498090"/>
            </a:xfrm>
            <a:prstGeom prst="rect">
              <a:avLst/>
            </a:prstGeom>
            <a:noFill/>
          </p:spPr>
          <p:txBody>
            <a:bodyPr wrap="square">
              <a:spAutoFit/>
            </a:bodyPr>
            <a:lstStyle/>
            <a:p>
              <a:pPr algn="r"/>
              <a:r>
                <a:rPr lang="en-GB" sz="800" dirty="0" err="1">
                  <a:latin typeface="+mj-lt"/>
                </a:rPr>
                <a:t>SummerPlace</a:t>
              </a:r>
              <a:r>
                <a:rPr lang="en-GB" sz="800" dirty="0">
                  <a:latin typeface="+mj-lt"/>
                </a:rPr>
                <a:t> (MM2H) </a:t>
              </a:r>
              <a:r>
                <a:rPr lang="en-GB" sz="800" dirty="0" err="1">
                  <a:latin typeface="+mj-lt"/>
                </a:rPr>
                <a:t>Sdn</a:t>
              </a:r>
              <a:r>
                <a:rPr lang="en-GB" sz="800" dirty="0">
                  <a:latin typeface="+mj-lt"/>
                </a:rPr>
                <a:t>. Bhd. </a:t>
              </a:r>
            </a:p>
            <a:p>
              <a:pPr algn="r"/>
              <a:r>
                <a:rPr lang="en-GB" sz="800" dirty="0">
                  <a:latin typeface="+mj-lt"/>
                </a:rPr>
                <a:t>All rights reserved.</a:t>
              </a:r>
              <a:endParaRPr lang="en-US" sz="800" dirty="0">
                <a:latin typeface="+mj-lt"/>
              </a:endParaRPr>
            </a:p>
          </p:txBody>
        </p:sp>
        <p:pic>
          <p:nvPicPr>
            <p:cNvPr id="7" name="Picture 6">
              <a:extLst>
                <a:ext uri="{FF2B5EF4-FFF2-40B4-BE49-F238E27FC236}">
                  <a16:creationId xmlns:a16="http://schemas.microsoft.com/office/drawing/2014/main" id="{2F9354E4-5D65-6CDC-1257-14B7BB7FA549}"/>
                </a:ext>
              </a:extLst>
            </p:cNvPr>
            <p:cNvPicPr>
              <a:picLocks noChangeAspect="1"/>
            </p:cNvPicPr>
            <p:nvPr userDrawn="1"/>
          </p:nvPicPr>
          <p:blipFill rotWithShape="1">
            <a:blip r:embed="rId3"/>
            <a:srcRect t="11789" b="19512"/>
            <a:stretch/>
          </p:blipFill>
          <p:spPr>
            <a:xfrm>
              <a:off x="6481153" y="4624888"/>
              <a:ext cx="744413" cy="616592"/>
            </a:xfrm>
            <a:prstGeom prst="rect">
              <a:avLst/>
            </a:prstGeom>
          </p:spPr>
        </p:pic>
      </p:grpSp>
    </p:spTree>
    <p:extLst>
      <p:ext uri="{BB962C8B-B14F-4D97-AF65-F5344CB8AC3E}">
        <p14:creationId xmlns:p14="http://schemas.microsoft.com/office/powerpoint/2010/main" val="923345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84"/>
        <p:cNvGrpSpPr/>
        <p:nvPr/>
      </p:nvGrpSpPr>
      <p:grpSpPr>
        <a:xfrm>
          <a:off x="0" y="0"/>
          <a:ext cx="0" cy="0"/>
          <a:chOff x="0" y="0"/>
          <a:chExt cx="0" cy="0"/>
        </a:xfrm>
      </p:grpSpPr>
      <p:sp>
        <p:nvSpPr>
          <p:cNvPr id="3" name="TextBox 2">
            <a:extLst>
              <a:ext uri="{FF2B5EF4-FFF2-40B4-BE49-F238E27FC236}">
                <a16:creationId xmlns:a16="http://schemas.microsoft.com/office/drawing/2014/main" id="{D2A9FC77-A3FB-C7A0-D040-132AAF773B86}"/>
              </a:ext>
            </a:extLst>
          </p:cNvPr>
          <p:cNvSpPr txBox="1"/>
          <p:nvPr/>
        </p:nvSpPr>
        <p:spPr>
          <a:xfrm>
            <a:off x="734278" y="137435"/>
            <a:ext cx="5503448" cy="523220"/>
          </a:xfrm>
          <a:prstGeom prst="rect">
            <a:avLst/>
          </a:prstGeom>
          <a:noFill/>
        </p:spPr>
        <p:txBody>
          <a:bodyPr wrap="square">
            <a:spAutoFit/>
          </a:bodyPr>
          <a:lstStyle/>
          <a:p>
            <a:pPr algn="ctr"/>
            <a:r>
              <a:rPr lang="en-MY" altLang="zh-CN" sz="2800" b="1" u="sng" dirty="0">
                <a:solidFill>
                  <a:srgbClr val="313131"/>
                </a:solidFill>
                <a:latin typeface="DM Serif Display"/>
                <a:ea typeface="微软简中圆" pitchFamily="2" charset="-122"/>
                <a:sym typeface="DM Serif Display"/>
              </a:rPr>
              <a:t>Middle Years Programme</a:t>
            </a:r>
            <a:r>
              <a:rPr lang="en-MY" altLang="zh-CN" sz="2800" b="1" u="sng" dirty="0">
                <a:solidFill>
                  <a:srgbClr val="A54300"/>
                </a:solidFill>
                <a:latin typeface="DM Serif Display"/>
                <a:ea typeface="微软简中圆" pitchFamily="2" charset="-122"/>
                <a:sym typeface="DM Serif Display"/>
              </a:rPr>
              <a:t> (</a:t>
            </a:r>
            <a:r>
              <a:rPr lang="en-US" altLang="zh-CN" sz="2800" b="1" u="sng" dirty="0">
                <a:solidFill>
                  <a:srgbClr val="A54300"/>
                </a:solidFill>
                <a:latin typeface="DM Serif Display"/>
                <a:ea typeface="微软简中圆" pitchFamily="2" charset="-122"/>
                <a:sym typeface="DM Serif Display"/>
              </a:rPr>
              <a:t>MYP)</a:t>
            </a:r>
            <a:endParaRPr lang="en-MY" sz="2800" u="sng" dirty="0">
              <a:ea typeface="微软简中圆" pitchFamily="2" charset="-122"/>
            </a:endParaRPr>
          </a:p>
        </p:txBody>
      </p:sp>
      <p:sp>
        <p:nvSpPr>
          <p:cNvPr id="4" name="TextBox 3">
            <a:extLst>
              <a:ext uri="{FF2B5EF4-FFF2-40B4-BE49-F238E27FC236}">
                <a16:creationId xmlns:a16="http://schemas.microsoft.com/office/drawing/2014/main" id="{11C84AD3-8B54-B0DB-0CC5-42CD13FC5521}"/>
              </a:ext>
            </a:extLst>
          </p:cNvPr>
          <p:cNvSpPr txBox="1"/>
          <p:nvPr/>
        </p:nvSpPr>
        <p:spPr>
          <a:xfrm>
            <a:off x="734278" y="883563"/>
            <a:ext cx="8294461" cy="3376374"/>
          </a:xfrm>
          <a:prstGeom prst="rect">
            <a:avLst/>
          </a:prstGeom>
          <a:noFill/>
        </p:spPr>
        <p:txBody>
          <a:bodyPr wrap="square">
            <a:spAutoFit/>
          </a:bodyPr>
          <a:lstStyle/>
          <a:p>
            <a:pPr>
              <a:lnSpc>
                <a:spcPct val="150000"/>
              </a:lnSpc>
            </a:pPr>
            <a:r>
              <a:rPr lang="en-US" altLang="zh-CN" sz="1800" b="1" u="sng" dirty="0">
                <a:solidFill>
                  <a:srgbClr val="A54300"/>
                </a:solidFill>
                <a:latin typeface="DM Serif Display"/>
                <a:ea typeface="微软简中圆" pitchFamily="2" charset="-122"/>
                <a:sym typeface="DM Serif Display"/>
              </a:rPr>
              <a:t>MYP Projects</a:t>
            </a:r>
            <a:endParaRPr lang="en-GB" sz="1800" u="sng" dirty="0"/>
          </a:p>
          <a:p>
            <a:pPr>
              <a:lnSpc>
                <a:spcPct val="150000"/>
              </a:lnSpc>
            </a:pPr>
            <a:endParaRPr lang="en-GB" dirty="0"/>
          </a:p>
          <a:p>
            <a:pPr>
              <a:lnSpc>
                <a:spcPct val="150000"/>
              </a:lnSpc>
            </a:pPr>
            <a:r>
              <a:rPr lang="en-GB" dirty="0"/>
              <a:t>MYP students engage in both the Community Project in Grade 8 and the Personal Project in Grade 10. The Community Project and the Personal Project are known together as the MYP projects. </a:t>
            </a:r>
          </a:p>
          <a:p>
            <a:pPr>
              <a:lnSpc>
                <a:spcPct val="150000"/>
              </a:lnSpc>
            </a:pPr>
            <a:endParaRPr lang="en-GB" dirty="0"/>
          </a:p>
          <a:p>
            <a:pPr>
              <a:lnSpc>
                <a:spcPct val="150000"/>
              </a:lnSpc>
            </a:pPr>
            <a:r>
              <a:rPr lang="en-GB" dirty="0"/>
              <a:t>The Community Project focuses on community and service, encouraging students to explore their right and responsibility to implement service as action in the community. </a:t>
            </a:r>
          </a:p>
          <a:p>
            <a:pPr>
              <a:lnSpc>
                <a:spcPct val="150000"/>
              </a:lnSpc>
            </a:pPr>
            <a:endParaRPr lang="en-GB" dirty="0"/>
          </a:p>
          <a:p>
            <a:pPr>
              <a:lnSpc>
                <a:spcPct val="150000"/>
              </a:lnSpc>
            </a:pPr>
            <a:r>
              <a:rPr lang="en-GB" dirty="0"/>
              <a:t>The Personal Project encourages students to practise and strengthen their approaches to learning skills, to consolidate prior and subject-specific learning, and to develop an area of personal interest. </a:t>
            </a:r>
          </a:p>
        </p:txBody>
      </p:sp>
      <p:grpSp>
        <p:nvGrpSpPr>
          <p:cNvPr id="2" name="Group 1">
            <a:extLst>
              <a:ext uri="{FF2B5EF4-FFF2-40B4-BE49-F238E27FC236}">
                <a16:creationId xmlns:a16="http://schemas.microsoft.com/office/drawing/2014/main" id="{E6BF616B-2F6F-0417-BCD4-817CF2EC054A}"/>
              </a:ext>
            </a:extLst>
          </p:cNvPr>
          <p:cNvGrpSpPr/>
          <p:nvPr/>
        </p:nvGrpSpPr>
        <p:grpSpPr>
          <a:xfrm>
            <a:off x="6923092" y="4724401"/>
            <a:ext cx="2220908" cy="419099"/>
            <a:chOff x="6481153" y="4624888"/>
            <a:chExt cx="2662847" cy="616592"/>
          </a:xfrm>
        </p:grpSpPr>
        <p:sp>
          <p:nvSpPr>
            <p:cNvPr id="5" name="TextBox 4">
              <a:extLst>
                <a:ext uri="{FF2B5EF4-FFF2-40B4-BE49-F238E27FC236}">
                  <a16:creationId xmlns:a16="http://schemas.microsoft.com/office/drawing/2014/main" id="{03E2B25B-60C0-D8B4-72B8-B74109C624E1}"/>
                </a:ext>
              </a:extLst>
            </p:cNvPr>
            <p:cNvSpPr txBox="1"/>
            <p:nvPr userDrawn="1"/>
          </p:nvSpPr>
          <p:spPr>
            <a:xfrm>
              <a:off x="7036754" y="4743390"/>
              <a:ext cx="2107246" cy="498090"/>
            </a:xfrm>
            <a:prstGeom prst="rect">
              <a:avLst/>
            </a:prstGeom>
            <a:noFill/>
          </p:spPr>
          <p:txBody>
            <a:bodyPr wrap="square">
              <a:spAutoFit/>
            </a:bodyPr>
            <a:lstStyle/>
            <a:p>
              <a:pPr algn="r"/>
              <a:r>
                <a:rPr lang="en-GB" sz="800" dirty="0" err="1">
                  <a:latin typeface="+mj-lt"/>
                </a:rPr>
                <a:t>SummerPlace</a:t>
              </a:r>
              <a:r>
                <a:rPr lang="en-GB" sz="800" dirty="0">
                  <a:latin typeface="+mj-lt"/>
                </a:rPr>
                <a:t> (MM2H) </a:t>
              </a:r>
              <a:r>
                <a:rPr lang="en-GB" sz="800" dirty="0" err="1">
                  <a:latin typeface="+mj-lt"/>
                </a:rPr>
                <a:t>Sdn</a:t>
              </a:r>
              <a:r>
                <a:rPr lang="en-GB" sz="800" dirty="0">
                  <a:latin typeface="+mj-lt"/>
                </a:rPr>
                <a:t>. Bhd. </a:t>
              </a:r>
            </a:p>
            <a:p>
              <a:pPr algn="r"/>
              <a:r>
                <a:rPr lang="en-GB" sz="800" dirty="0">
                  <a:latin typeface="+mj-lt"/>
                </a:rPr>
                <a:t>All rights reserved.</a:t>
              </a:r>
              <a:endParaRPr lang="en-US" sz="800" dirty="0">
                <a:latin typeface="+mj-lt"/>
              </a:endParaRPr>
            </a:p>
          </p:txBody>
        </p:sp>
        <p:pic>
          <p:nvPicPr>
            <p:cNvPr id="6" name="Picture 5">
              <a:extLst>
                <a:ext uri="{FF2B5EF4-FFF2-40B4-BE49-F238E27FC236}">
                  <a16:creationId xmlns:a16="http://schemas.microsoft.com/office/drawing/2014/main" id="{7C9421D9-A6D1-FE69-A077-7B9523FE1713}"/>
                </a:ext>
              </a:extLst>
            </p:cNvPr>
            <p:cNvPicPr>
              <a:picLocks noChangeAspect="1"/>
            </p:cNvPicPr>
            <p:nvPr userDrawn="1"/>
          </p:nvPicPr>
          <p:blipFill rotWithShape="1">
            <a:blip r:embed="rId3"/>
            <a:srcRect t="11789" b="19512"/>
            <a:stretch/>
          </p:blipFill>
          <p:spPr>
            <a:xfrm>
              <a:off x="6481153" y="4624888"/>
              <a:ext cx="744413" cy="616592"/>
            </a:xfrm>
            <a:prstGeom prst="rect">
              <a:avLst/>
            </a:prstGeom>
          </p:spPr>
        </p:pic>
      </p:grpSp>
    </p:spTree>
    <p:extLst>
      <p:ext uri="{BB962C8B-B14F-4D97-AF65-F5344CB8AC3E}">
        <p14:creationId xmlns:p14="http://schemas.microsoft.com/office/powerpoint/2010/main" val="305607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173533AA-82F6-466B-A8A9-F4C3551F1DD2}"/>
              </a:ext>
            </a:extLst>
          </p:cNvPr>
          <p:cNvSpPr txBox="1"/>
          <p:nvPr/>
        </p:nvSpPr>
        <p:spPr>
          <a:xfrm>
            <a:off x="2078542" y="222673"/>
            <a:ext cx="5115593"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altLang="zh-CN" sz="2400" b="1" dirty="0">
                <a:latin typeface="DM Serif Display" pitchFamily="2" charset="0"/>
                <a:ea typeface="微软简中圆" pitchFamily="2" charset="-122"/>
              </a:rPr>
              <a:t>IB Diploma Programme (G11-12)</a:t>
            </a:r>
          </a:p>
        </p:txBody>
      </p:sp>
      <p:sp>
        <p:nvSpPr>
          <p:cNvPr id="7" name="TextBox 6">
            <a:extLst>
              <a:ext uri="{FF2B5EF4-FFF2-40B4-BE49-F238E27FC236}">
                <a16:creationId xmlns:a16="http://schemas.microsoft.com/office/drawing/2014/main" id="{21FFBA0B-DBE1-56CD-2ED4-182364188DBF}"/>
              </a:ext>
            </a:extLst>
          </p:cNvPr>
          <p:cNvSpPr txBox="1"/>
          <p:nvPr/>
        </p:nvSpPr>
        <p:spPr>
          <a:xfrm>
            <a:off x="484910" y="954043"/>
            <a:ext cx="7716981" cy="698717"/>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R="0" lvl="0" defTabSz="914400" rtl="0" eaLnBrk="1" fontAlgn="auto" latinLnBrk="0" hangingPunct="1">
              <a:lnSpc>
                <a:spcPct val="150000"/>
              </a:lnSpc>
              <a:spcBef>
                <a:spcPts val="0"/>
              </a:spcBef>
              <a:spcAft>
                <a:spcPts val="0"/>
              </a:spcAft>
              <a:buClr>
                <a:srgbClr val="000000"/>
              </a:buClr>
              <a:buSzTx/>
              <a:tabLst/>
              <a:defRPr/>
            </a:pPr>
            <a:r>
              <a:rPr lang="en-GB" altLang="zh-CN" dirty="0">
                <a:solidFill>
                  <a:srgbClr val="000000"/>
                </a:solidFill>
                <a:latin typeface="Arial" panose="020B0604020202020204" pitchFamily="34" charset="0"/>
                <a:ea typeface="微软简中圆" pitchFamily="2" charset="-122"/>
                <a:cs typeface="Arial" panose="020B0604020202020204" pitchFamily="34" charset="0"/>
              </a:rPr>
              <a:t>Grade 11 and 12 students have the choice to study either the IB Diploma Programme or ISKL Pursuits Program or Advanced Placement courses.</a:t>
            </a:r>
          </a:p>
        </p:txBody>
      </p:sp>
      <p:sp>
        <p:nvSpPr>
          <p:cNvPr id="3" name="TextBox 2">
            <a:extLst>
              <a:ext uri="{FF2B5EF4-FFF2-40B4-BE49-F238E27FC236}">
                <a16:creationId xmlns:a16="http://schemas.microsoft.com/office/drawing/2014/main" id="{3A1F748F-57C6-19AF-B7C0-B7250AC48BAD}"/>
              </a:ext>
            </a:extLst>
          </p:cNvPr>
          <p:cNvSpPr txBox="1"/>
          <p:nvPr/>
        </p:nvSpPr>
        <p:spPr>
          <a:xfrm>
            <a:off x="484910" y="1997374"/>
            <a:ext cx="5048410" cy="307777"/>
          </a:xfrm>
          <a:prstGeom prst="rect">
            <a:avLst/>
          </a:prstGeom>
          <a:noFill/>
        </p:spPr>
        <p:txBody>
          <a:bodyPr wrap="square">
            <a:spAutoFit/>
          </a:bodyPr>
          <a:lstStyle/>
          <a:p>
            <a:r>
              <a:rPr lang="en-MY" b="1" u="sng" dirty="0"/>
              <a:t>Subjects &amp; Courses</a:t>
            </a:r>
          </a:p>
        </p:txBody>
      </p:sp>
      <p:sp>
        <p:nvSpPr>
          <p:cNvPr id="4" name="TextBox 3">
            <a:extLst>
              <a:ext uri="{FF2B5EF4-FFF2-40B4-BE49-F238E27FC236}">
                <a16:creationId xmlns:a16="http://schemas.microsoft.com/office/drawing/2014/main" id="{2A9515AA-5AF0-FA2E-A7E6-2944378A83B5}"/>
              </a:ext>
            </a:extLst>
          </p:cNvPr>
          <p:cNvSpPr txBox="1"/>
          <p:nvPr/>
        </p:nvSpPr>
        <p:spPr>
          <a:xfrm>
            <a:off x="484910" y="2365208"/>
            <a:ext cx="7716981" cy="2251065"/>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marL="342900" indent="-342900">
              <a:lnSpc>
                <a:spcPct val="200000"/>
              </a:lnSpc>
              <a:buFont typeface="Arial" panose="020B0604020202020204" pitchFamily="34" charset="0"/>
              <a:buChar char="•"/>
            </a:pPr>
            <a:r>
              <a:rPr lang="en-GB" altLang="zh-CN" sz="1200" dirty="0">
                <a:ea typeface="微软简中圆" pitchFamily="2" charset="-122"/>
              </a:rPr>
              <a:t>Group 1 - Studies in Language &amp; Literature: </a:t>
            </a:r>
            <a:r>
              <a:rPr lang="en-US" altLang="zh-CN" sz="1200" dirty="0">
                <a:ea typeface="微软简中圆" pitchFamily="2" charset="-122"/>
              </a:rPr>
              <a:t>English, Chinese and Malay A</a:t>
            </a:r>
          </a:p>
          <a:p>
            <a:pPr marL="342900" indent="-342900">
              <a:lnSpc>
                <a:spcPct val="200000"/>
              </a:lnSpc>
              <a:buFont typeface="Arial" panose="020B0604020202020204" pitchFamily="34" charset="0"/>
              <a:buChar char="•"/>
            </a:pPr>
            <a:r>
              <a:rPr lang="en-GB" altLang="zh-CN" sz="1200" dirty="0">
                <a:ea typeface="微软简中圆" pitchFamily="2" charset="-122"/>
              </a:rPr>
              <a:t>Group 2 - </a:t>
            </a:r>
            <a:r>
              <a:rPr lang="de-DE" altLang="zh-CN" sz="1200" dirty="0">
                <a:ea typeface="微软简中圆" pitchFamily="2" charset="-122"/>
              </a:rPr>
              <a:t>Language Acquisition: English, Chinese, Spanish B</a:t>
            </a:r>
            <a:endParaRPr lang="en-GB" altLang="zh-CN" sz="1200" dirty="0">
              <a:ea typeface="微软简中圆" pitchFamily="2" charset="-122"/>
            </a:endParaRPr>
          </a:p>
          <a:p>
            <a:pPr marL="342900" indent="-342900">
              <a:lnSpc>
                <a:spcPct val="200000"/>
              </a:lnSpc>
              <a:buFont typeface="Arial" panose="020B0604020202020204" pitchFamily="34" charset="0"/>
              <a:buChar char="•"/>
            </a:pPr>
            <a:r>
              <a:rPr lang="en-GB" altLang="zh-CN" sz="1200" dirty="0">
                <a:ea typeface="微软简中圆" pitchFamily="2" charset="-122"/>
              </a:rPr>
              <a:t>Group 3 – Individuals &amp; Societies: Economics, Geography, History, Psychology, Business Management</a:t>
            </a:r>
          </a:p>
          <a:p>
            <a:pPr marL="342900" indent="-342900">
              <a:lnSpc>
                <a:spcPct val="200000"/>
              </a:lnSpc>
              <a:buFont typeface="Arial" panose="020B0604020202020204" pitchFamily="34" charset="0"/>
              <a:buChar char="•"/>
            </a:pPr>
            <a:r>
              <a:rPr lang="en-GB" altLang="zh-CN" sz="1200" dirty="0">
                <a:ea typeface="微软简中圆" pitchFamily="2" charset="-122"/>
              </a:rPr>
              <a:t>Group 4 – Sciences: Physics, Biology, Chemistry</a:t>
            </a:r>
          </a:p>
          <a:p>
            <a:pPr marL="342900" indent="-342900">
              <a:lnSpc>
                <a:spcPct val="200000"/>
              </a:lnSpc>
              <a:buFont typeface="Arial" panose="020B0604020202020204" pitchFamily="34" charset="0"/>
              <a:buChar char="•"/>
            </a:pPr>
            <a:r>
              <a:rPr lang="en-US" altLang="zh-CN" sz="1200" dirty="0">
                <a:ea typeface="微软简中圆" pitchFamily="2" charset="-122"/>
              </a:rPr>
              <a:t>Group 5 - Mathematics</a:t>
            </a:r>
          </a:p>
          <a:p>
            <a:pPr marL="342900" indent="-342900">
              <a:lnSpc>
                <a:spcPct val="200000"/>
              </a:lnSpc>
              <a:buFont typeface="Arial" panose="020B0604020202020204" pitchFamily="34" charset="0"/>
              <a:buChar char="•"/>
            </a:pPr>
            <a:r>
              <a:rPr lang="en-US" altLang="zh-CN" sz="1200" dirty="0">
                <a:ea typeface="微软简中圆" pitchFamily="2" charset="-122"/>
              </a:rPr>
              <a:t>Group 6 – Arts: Visual Arts, Music, Theatre</a:t>
            </a:r>
          </a:p>
        </p:txBody>
      </p:sp>
      <p:grpSp>
        <p:nvGrpSpPr>
          <p:cNvPr id="2" name="Group 1">
            <a:extLst>
              <a:ext uri="{FF2B5EF4-FFF2-40B4-BE49-F238E27FC236}">
                <a16:creationId xmlns:a16="http://schemas.microsoft.com/office/drawing/2014/main" id="{2428B709-6358-5341-0499-2857AD1199DD}"/>
              </a:ext>
            </a:extLst>
          </p:cNvPr>
          <p:cNvGrpSpPr/>
          <p:nvPr/>
        </p:nvGrpSpPr>
        <p:grpSpPr>
          <a:xfrm>
            <a:off x="6923092" y="4724401"/>
            <a:ext cx="2220908" cy="419099"/>
            <a:chOff x="6481153" y="4624888"/>
            <a:chExt cx="2662847" cy="616592"/>
          </a:xfrm>
        </p:grpSpPr>
        <p:sp>
          <p:nvSpPr>
            <p:cNvPr id="5" name="TextBox 4">
              <a:extLst>
                <a:ext uri="{FF2B5EF4-FFF2-40B4-BE49-F238E27FC236}">
                  <a16:creationId xmlns:a16="http://schemas.microsoft.com/office/drawing/2014/main" id="{E128A658-A441-0E3D-1795-8AFEFE33A418}"/>
                </a:ext>
              </a:extLst>
            </p:cNvPr>
            <p:cNvSpPr txBox="1"/>
            <p:nvPr userDrawn="1"/>
          </p:nvSpPr>
          <p:spPr>
            <a:xfrm>
              <a:off x="7036754" y="4743390"/>
              <a:ext cx="2107246" cy="498090"/>
            </a:xfrm>
            <a:prstGeom prst="rect">
              <a:avLst/>
            </a:prstGeom>
            <a:noFill/>
          </p:spPr>
          <p:txBody>
            <a:bodyPr wrap="square">
              <a:spAutoFit/>
            </a:bodyPr>
            <a:lstStyle/>
            <a:p>
              <a:pPr algn="r"/>
              <a:r>
                <a:rPr lang="en-GB" sz="800" dirty="0" err="1">
                  <a:latin typeface="+mj-lt"/>
                </a:rPr>
                <a:t>SummerPlace</a:t>
              </a:r>
              <a:r>
                <a:rPr lang="en-GB" sz="800" dirty="0">
                  <a:latin typeface="+mj-lt"/>
                </a:rPr>
                <a:t> (MM2H) </a:t>
              </a:r>
              <a:r>
                <a:rPr lang="en-GB" sz="800" dirty="0" err="1">
                  <a:latin typeface="+mj-lt"/>
                </a:rPr>
                <a:t>Sdn</a:t>
              </a:r>
              <a:r>
                <a:rPr lang="en-GB" sz="800" dirty="0">
                  <a:latin typeface="+mj-lt"/>
                </a:rPr>
                <a:t>. Bhd. </a:t>
              </a:r>
            </a:p>
            <a:p>
              <a:pPr algn="r"/>
              <a:r>
                <a:rPr lang="en-GB" sz="800" dirty="0">
                  <a:latin typeface="+mj-lt"/>
                </a:rPr>
                <a:t>All rights reserved.</a:t>
              </a:r>
              <a:endParaRPr lang="en-US" sz="800" dirty="0">
                <a:latin typeface="+mj-lt"/>
              </a:endParaRPr>
            </a:p>
          </p:txBody>
        </p:sp>
        <p:pic>
          <p:nvPicPr>
            <p:cNvPr id="8" name="Picture 7">
              <a:extLst>
                <a:ext uri="{FF2B5EF4-FFF2-40B4-BE49-F238E27FC236}">
                  <a16:creationId xmlns:a16="http://schemas.microsoft.com/office/drawing/2014/main" id="{FEF58320-3015-DF4D-60C6-79CFB9CEB6E2}"/>
                </a:ext>
              </a:extLst>
            </p:cNvPr>
            <p:cNvPicPr>
              <a:picLocks noChangeAspect="1"/>
            </p:cNvPicPr>
            <p:nvPr userDrawn="1"/>
          </p:nvPicPr>
          <p:blipFill rotWithShape="1">
            <a:blip r:embed="rId2"/>
            <a:srcRect t="11789" b="19512"/>
            <a:stretch/>
          </p:blipFill>
          <p:spPr>
            <a:xfrm>
              <a:off x="6481153" y="4624888"/>
              <a:ext cx="744413" cy="616592"/>
            </a:xfrm>
            <a:prstGeom prst="rect">
              <a:avLst/>
            </a:prstGeom>
          </p:spPr>
        </p:pic>
      </p:grpSp>
    </p:spTree>
    <p:extLst>
      <p:ext uri="{BB962C8B-B14F-4D97-AF65-F5344CB8AC3E}">
        <p14:creationId xmlns:p14="http://schemas.microsoft.com/office/powerpoint/2010/main" val="29320072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97C26AE-5D38-89A3-70CA-5B639C989FA4}"/>
              </a:ext>
            </a:extLst>
          </p:cNvPr>
          <p:cNvSpPr txBox="1"/>
          <p:nvPr/>
        </p:nvSpPr>
        <p:spPr>
          <a:xfrm>
            <a:off x="1244552" y="140719"/>
            <a:ext cx="6654895" cy="461665"/>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ctr"/>
            <a:r>
              <a:rPr lang="en-GB" altLang="zh-CN" sz="2400" b="1" u="sng" dirty="0">
                <a:latin typeface="DM Serif Display" pitchFamily="2" charset="0"/>
                <a:ea typeface="微软简中圆" pitchFamily="2" charset="-122"/>
              </a:rPr>
              <a:t>School Fees Structure</a:t>
            </a:r>
            <a:endParaRPr lang="en-US" altLang="zh-CN" sz="2400" b="1" u="sng" dirty="0">
              <a:latin typeface="DM Serif Display" pitchFamily="2" charset="0"/>
              <a:ea typeface="微软简中圆" pitchFamily="2" charset="-122"/>
            </a:endParaRPr>
          </a:p>
        </p:txBody>
      </p:sp>
      <p:graphicFrame>
        <p:nvGraphicFramePr>
          <p:cNvPr id="5" name="Table 4">
            <a:extLst>
              <a:ext uri="{FF2B5EF4-FFF2-40B4-BE49-F238E27FC236}">
                <a16:creationId xmlns:a16="http://schemas.microsoft.com/office/drawing/2014/main" id="{56754EDD-2E55-6BBA-F31C-66E646E19557}"/>
              </a:ext>
            </a:extLst>
          </p:cNvPr>
          <p:cNvGraphicFramePr>
            <a:graphicFrameLocks noGrp="1"/>
          </p:cNvGraphicFramePr>
          <p:nvPr>
            <p:extLst>
              <p:ext uri="{D42A27DB-BD31-4B8C-83A1-F6EECF244321}">
                <p14:modId xmlns:p14="http://schemas.microsoft.com/office/powerpoint/2010/main" val="1678500186"/>
              </p:ext>
            </p:extLst>
          </p:nvPr>
        </p:nvGraphicFramePr>
        <p:xfrm>
          <a:off x="455685" y="746035"/>
          <a:ext cx="7872412" cy="1384422"/>
        </p:xfrm>
        <a:graphic>
          <a:graphicData uri="http://schemas.openxmlformats.org/drawingml/2006/table">
            <a:tbl>
              <a:tblPr>
                <a:tableStyleId>{616DA210-FB5B-4158-B5E0-FEB733F419BA}</a:tableStyleId>
              </a:tblPr>
              <a:tblGrid>
                <a:gridCol w="3054567">
                  <a:extLst>
                    <a:ext uri="{9D8B030D-6E8A-4147-A177-3AD203B41FA5}">
                      <a16:colId xmlns:a16="http://schemas.microsoft.com/office/drawing/2014/main" val="2768804971"/>
                    </a:ext>
                  </a:extLst>
                </a:gridCol>
                <a:gridCol w="2193708">
                  <a:extLst>
                    <a:ext uri="{9D8B030D-6E8A-4147-A177-3AD203B41FA5}">
                      <a16:colId xmlns:a16="http://schemas.microsoft.com/office/drawing/2014/main" val="3402946659"/>
                    </a:ext>
                  </a:extLst>
                </a:gridCol>
                <a:gridCol w="2624137">
                  <a:extLst>
                    <a:ext uri="{9D8B030D-6E8A-4147-A177-3AD203B41FA5}">
                      <a16:colId xmlns:a16="http://schemas.microsoft.com/office/drawing/2014/main" val="1350225379"/>
                    </a:ext>
                  </a:extLst>
                </a:gridCol>
              </a:tblGrid>
              <a:tr h="319093">
                <a:tc>
                  <a:txBody>
                    <a:bodyPr/>
                    <a:lstStyle/>
                    <a:p>
                      <a:pPr algn="l" fontAlgn="b"/>
                      <a:r>
                        <a:rPr lang="en-US" sz="1600" b="1" dirty="0">
                          <a:effectLst/>
                          <a:latin typeface="DM Serif Display" pitchFamily="2" charset="0"/>
                        </a:rPr>
                        <a:t>Type of Fee</a:t>
                      </a:r>
                    </a:p>
                  </a:txBody>
                  <a:tcPr marL="58017" marR="58017" marT="58017" marB="58017" anchor="b"/>
                </a:tc>
                <a:tc>
                  <a:txBody>
                    <a:bodyPr/>
                    <a:lstStyle/>
                    <a:p>
                      <a:pPr algn="l" fontAlgn="b"/>
                      <a:r>
                        <a:rPr lang="en-US" sz="1600" b="1" dirty="0">
                          <a:effectLst/>
                          <a:latin typeface="DM Serif Display" pitchFamily="2" charset="0"/>
                        </a:rPr>
                        <a:t>Term of Fee</a:t>
                      </a:r>
                    </a:p>
                  </a:txBody>
                  <a:tcPr marL="58017" marR="58017" marT="58017" marB="58017" anchor="b"/>
                </a:tc>
                <a:tc>
                  <a:txBody>
                    <a:bodyPr/>
                    <a:lstStyle/>
                    <a:p>
                      <a:pPr algn="l" fontAlgn="b"/>
                      <a:r>
                        <a:rPr lang="en-US" sz="1600" b="1" dirty="0">
                          <a:effectLst/>
                          <a:latin typeface="DM Serif Display" pitchFamily="2" charset="0"/>
                        </a:rPr>
                        <a:t>Price (MYR)</a:t>
                      </a:r>
                    </a:p>
                  </a:txBody>
                  <a:tcPr marL="58017" marR="58017" marT="58017" marB="58017" anchor="b"/>
                </a:tc>
                <a:extLst>
                  <a:ext uri="{0D108BD9-81ED-4DB2-BD59-A6C34878D82A}">
                    <a16:rowId xmlns:a16="http://schemas.microsoft.com/office/drawing/2014/main" val="2523555684"/>
                  </a:ext>
                </a:extLst>
              </a:tr>
              <a:tr h="319093">
                <a:tc>
                  <a:txBody>
                    <a:bodyPr/>
                    <a:lstStyle/>
                    <a:p>
                      <a:pPr algn="l" fontAlgn="t">
                        <a:lnSpc>
                          <a:spcPct val="200000"/>
                        </a:lnSpc>
                      </a:pPr>
                      <a:r>
                        <a:rPr lang="en-US" sz="1300" dirty="0">
                          <a:solidFill>
                            <a:srgbClr val="444444"/>
                          </a:solidFill>
                          <a:effectLst/>
                        </a:rPr>
                        <a:t>Application Fee</a:t>
                      </a:r>
                    </a:p>
                  </a:txBody>
                  <a:tcPr marL="58017" marR="58017" marT="58017" marB="58017"/>
                </a:tc>
                <a:tc>
                  <a:txBody>
                    <a:bodyPr/>
                    <a:lstStyle/>
                    <a:p>
                      <a:pPr algn="l" fontAlgn="t">
                        <a:lnSpc>
                          <a:spcPct val="200000"/>
                        </a:lnSpc>
                      </a:pPr>
                      <a:r>
                        <a:rPr lang="en-US" sz="1300" dirty="0">
                          <a:solidFill>
                            <a:srgbClr val="444444"/>
                          </a:solidFill>
                          <a:effectLst/>
                        </a:rPr>
                        <a:t>One-time Payment</a:t>
                      </a:r>
                    </a:p>
                  </a:txBody>
                  <a:tcPr marL="58017" marR="58017" marT="58017" marB="58017"/>
                </a:tc>
                <a:tc>
                  <a:txBody>
                    <a:bodyPr/>
                    <a:lstStyle/>
                    <a:p>
                      <a:pPr algn="l" fontAlgn="t">
                        <a:lnSpc>
                          <a:spcPct val="200000"/>
                        </a:lnSpc>
                      </a:pPr>
                      <a:r>
                        <a:rPr lang="en-US" sz="1300" dirty="0">
                          <a:solidFill>
                            <a:srgbClr val="444444"/>
                          </a:solidFill>
                          <a:effectLst/>
                        </a:rPr>
                        <a:t>RM 1,000 per application</a:t>
                      </a:r>
                    </a:p>
                  </a:txBody>
                  <a:tcPr marL="58017" marR="58017" marT="58017" marB="58017"/>
                </a:tc>
                <a:extLst>
                  <a:ext uri="{0D108BD9-81ED-4DB2-BD59-A6C34878D82A}">
                    <a16:rowId xmlns:a16="http://schemas.microsoft.com/office/drawing/2014/main" val="3375851338"/>
                  </a:ext>
                </a:extLst>
              </a:tr>
              <a:tr h="319093">
                <a:tc gridSpan="3">
                  <a:txBody>
                    <a:bodyPr/>
                    <a:lstStyle/>
                    <a:p>
                      <a:pPr algn="l" fontAlgn="t">
                        <a:lnSpc>
                          <a:spcPct val="200000"/>
                        </a:lnSpc>
                      </a:pPr>
                      <a:r>
                        <a:rPr lang="en-GB" sz="1300" b="1" dirty="0">
                          <a:solidFill>
                            <a:srgbClr val="444444"/>
                          </a:solidFill>
                          <a:effectLst/>
                        </a:rPr>
                        <a:t>*Payable upon submission of the Application Form</a:t>
                      </a:r>
                      <a:endParaRPr lang="en-US" sz="1300" dirty="0">
                        <a:solidFill>
                          <a:srgbClr val="444444"/>
                        </a:solidFill>
                        <a:effectLst/>
                      </a:endParaRPr>
                    </a:p>
                  </a:txBody>
                  <a:tcPr marL="58017" marR="58017" marT="58017" marB="58017"/>
                </a:tc>
                <a:tc hMerge="1">
                  <a:txBody>
                    <a:bodyPr/>
                    <a:lstStyle/>
                    <a:p>
                      <a:endParaRPr lang="en-US"/>
                    </a:p>
                  </a:txBody>
                  <a:tcPr/>
                </a:tc>
                <a:tc hMerge="1">
                  <a:txBody>
                    <a:bodyPr/>
                    <a:lstStyle/>
                    <a:p>
                      <a:pPr fontAlgn="t"/>
                      <a:endParaRPr lang="en-US" sz="1300" dirty="0">
                        <a:solidFill>
                          <a:srgbClr val="444444"/>
                        </a:solidFill>
                        <a:effectLst/>
                      </a:endParaRPr>
                    </a:p>
                  </a:txBody>
                  <a:tcPr marL="58017" marR="58017" marT="58017" marB="58017"/>
                </a:tc>
                <a:extLst>
                  <a:ext uri="{0D108BD9-81ED-4DB2-BD59-A6C34878D82A}">
                    <a16:rowId xmlns:a16="http://schemas.microsoft.com/office/drawing/2014/main" val="1960839360"/>
                  </a:ext>
                </a:extLst>
              </a:tr>
            </a:tbl>
          </a:graphicData>
        </a:graphic>
      </p:graphicFrame>
      <p:graphicFrame>
        <p:nvGraphicFramePr>
          <p:cNvPr id="2" name="Table 1">
            <a:extLst>
              <a:ext uri="{FF2B5EF4-FFF2-40B4-BE49-F238E27FC236}">
                <a16:creationId xmlns:a16="http://schemas.microsoft.com/office/drawing/2014/main" id="{EB1E9D8A-7669-1211-3365-82FB48DC2923}"/>
              </a:ext>
            </a:extLst>
          </p:cNvPr>
          <p:cNvGraphicFramePr>
            <a:graphicFrameLocks noGrp="1"/>
          </p:cNvGraphicFramePr>
          <p:nvPr>
            <p:extLst>
              <p:ext uri="{D42A27DB-BD31-4B8C-83A1-F6EECF244321}">
                <p14:modId xmlns:p14="http://schemas.microsoft.com/office/powerpoint/2010/main" val="2004692619"/>
              </p:ext>
            </p:extLst>
          </p:nvPr>
        </p:nvGraphicFramePr>
        <p:xfrm>
          <a:off x="455685" y="2274108"/>
          <a:ext cx="7872412" cy="2561370"/>
        </p:xfrm>
        <a:graphic>
          <a:graphicData uri="http://schemas.openxmlformats.org/drawingml/2006/table">
            <a:tbl>
              <a:tblPr>
                <a:tableStyleId>{616DA210-FB5B-4158-B5E0-FEB733F419BA}</a:tableStyleId>
              </a:tblPr>
              <a:tblGrid>
                <a:gridCol w="3054567">
                  <a:extLst>
                    <a:ext uri="{9D8B030D-6E8A-4147-A177-3AD203B41FA5}">
                      <a16:colId xmlns:a16="http://schemas.microsoft.com/office/drawing/2014/main" val="2768804971"/>
                    </a:ext>
                  </a:extLst>
                </a:gridCol>
                <a:gridCol w="2193708">
                  <a:extLst>
                    <a:ext uri="{9D8B030D-6E8A-4147-A177-3AD203B41FA5}">
                      <a16:colId xmlns:a16="http://schemas.microsoft.com/office/drawing/2014/main" val="3402946659"/>
                    </a:ext>
                  </a:extLst>
                </a:gridCol>
                <a:gridCol w="2624137">
                  <a:extLst>
                    <a:ext uri="{9D8B030D-6E8A-4147-A177-3AD203B41FA5}">
                      <a16:colId xmlns:a16="http://schemas.microsoft.com/office/drawing/2014/main" val="1350225379"/>
                    </a:ext>
                  </a:extLst>
                </a:gridCol>
              </a:tblGrid>
              <a:tr h="319093">
                <a:tc>
                  <a:txBody>
                    <a:bodyPr/>
                    <a:lstStyle/>
                    <a:p>
                      <a:pPr algn="l" fontAlgn="t">
                        <a:lnSpc>
                          <a:spcPct val="200000"/>
                        </a:lnSpc>
                      </a:pPr>
                      <a:r>
                        <a:rPr lang="en-GB" sz="1300" dirty="0">
                          <a:solidFill>
                            <a:srgbClr val="444444"/>
                          </a:solidFill>
                          <a:effectLst/>
                        </a:rPr>
                        <a:t>Enrolment Fee</a:t>
                      </a:r>
                    </a:p>
                  </a:txBody>
                  <a:tcPr marL="58017" marR="58017" marT="58017" marB="58017"/>
                </a:tc>
                <a:tc>
                  <a:txBody>
                    <a:bodyPr/>
                    <a:lstStyle/>
                    <a:p>
                      <a:pPr algn="l" fontAlgn="t">
                        <a:lnSpc>
                          <a:spcPct val="200000"/>
                        </a:lnSpc>
                      </a:pPr>
                      <a:r>
                        <a:rPr lang="en-US" sz="1300" dirty="0">
                          <a:solidFill>
                            <a:srgbClr val="444444"/>
                          </a:solidFill>
                          <a:effectLst/>
                        </a:rPr>
                        <a:t>One-time Payment</a:t>
                      </a:r>
                    </a:p>
                  </a:txBody>
                  <a:tcPr marL="58017" marR="58017" marT="58017" marB="58017"/>
                </a:tc>
                <a:tc>
                  <a:txBody>
                    <a:bodyPr/>
                    <a:lstStyle/>
                    <a:p>
                      <a:pPr algn="l" fontAlgn="t">
                        <a:lnSpc>
                          <a:spcPct val="200000"/>
                        </a:lnSpc>
                      </a:pPr>
                      <a:endParaRPr lang="en-US" sz="1300" dirty="0">
                        <a:solidFill>
                          <a:srgbClr val="444444"/>
                        </a:solidFill>
                        <a:effectLst/>
                      </a:endParaRPr>
                    </a:p>
                  </a:txBody>
                  <a:tcPr marL="58017" marR="58017" marT="58017" marB="58017"/>
                </a:tc>
                <a:extLst>
                  <a:ext uri="{0D108BD9-81ED-4DB2-BD59-A6C34878D82A}">
                    <a16:rowId xmlns:a16="http://schemas.microsoft.com/office/drawing/2014/main" val="2688082277"/>
                  </a:ext>
                </a:extLst>
              </a:tr>
              <a:tr h="319093">
                <a:tc>
                  <a:txBody>
                    <a:bodyPr/>
                    <a:lstStyle/>
                    <a:p>
                      <a:pPr algn="l" fontAlgn="t">
                        <a:lnSpc>
                          <a:spcPct val="200000"/>
                        </a:lnSpc>
                      </a:pPr>
                      <a:r>
                        <a:rPr lang="en-US" sz="1300" dirty="0">
                          <a:solidFill>
                            <a:srgbClr val="444444"/>
                          </a:solidFill>
                          <a:effectLst/>
                        </a:rPr>
                        <a:t>Fireflies</a:t>
                      </a:r>
                    </a:p>
                  </a:txBody>
                  <a:tcPr marL="58017" marR="58017" marT="58017" marB="58017"/>
                </a:tc>
                <a:tc>
                  <a:txBody>
                    <a:bodyPr/>
                    <a:lstStyle/>
                    <a:p>
                      <a:pPr algn="l" fontAlgn="t">
                        <a:lnSpc>
                          <a:spcPct val="200000"/>
                        </a:lnSpc>
                      </a:pPr>
                      <a:endParaRPr lang="en-US" sz="1300" dirty="0">
                        <a:solidFill>
                          <a:srgbClr val="444444"/>
                        </a:solidFill>
                        <a:effectLst/>
                      </a:endParaRPr>
                    </a:p>
                  </a:txBody>
                  <a:tcPr marL="58017" marR="58017" marT="58017" marB="58017"/>
                </a:tc>
                <a:tc>
                  <a:txBody>
                    <a:bodyPr/>
                    <a:lstStyle/>
                    <a:p>
                      <a:pPr algn="l" fontAlgn="t">
                        <a:lnSpc>
                          <a:spcPct val="200000"/>
                        </a:lnSpc>
                      </a:pPr>
                      <a:r>
                        <a:rPr lang="en-US" sz="1300" dirty="0">
                          <a:solidFill>
                            <a:srgbClr val="444444"/>
                          </a:solidFill>
                          <a:effectLst/>
                        </a:rPr>
                        <a:t>RM 1,000 per student</a:t>
                      </a:r>
                    </a:p>
                  </a:txBody>
                  <a:tcPr marL="58017" marR="58017" marT="58017" marB="58017"/>
                </a:tc>
                <a:extLst>
                  <a:ext uri="{0D108BD9-81ED-4DB2-BD59-A6C34878D82A}">
                    <a16:rowId xmlns:a16="http://schemas.microsoft.com/office/drawing/2014/main" val="4153190444"/>
                  </a:ext>
                </a:extLst>
              </a:tr>
              <a:tr h="319093">
                <a:tc>
                  <a:txBody>
                    <a:bodyPr/>
                    <a:lstStyle/>
                    <a:p>
                      <a:pPr algn="l" fontAlgn="t">
                        <a:lnSpc>
                          <a:spcPct val="200000"/>
                        </a:lnSpc>
                      </a:pPr>
                      <a:r>
                        <a:rPr lang="en-US" sz="1300" dirty="0">
                          <a:solidFill>
                            <a:srgbClr val="444444"/>
                          </a:solidFill>
                          <a:effectLst/>
                        </a:rPr>
                        <a:t>Early Years 1 and 2</a:t>
                      </a:r>
                    </a:p>
                  </a:txBody>
                  <a:tcPr marL="58017" marR="58017" marT="58017" marB="58017"/>
                </a:tc>
                <a:tc>
                  <a:txBody>
                    <a:bodyPr/>
                    <a:lstStyle/>
                    <a:p>
                      <a:pPr algn="l" fontAlgn="t">
                        <a:lnSpc>
                          <a:spcPct val="200000"/>
                        </a:lnSpc>
                      </a:pPr>
                      <a:endParaRPr lang="en-US" sz="1300" dirty="0">
                        <a:solidFill>
                          <a:srgbClr val="444444"/>
                        </a:solidFill>
                        <a:effectLst/>
                      </a:endParaRPr>
                    </a:p>
                  </a:txBody>
                  <a:tcPr marL="58017" marR="58017" marT="58017" marB="58017"/>
                </a:tc>
                <a:tc>
                  <a:txBody>
                    <a:bodyPr/>
                    <a:lstStyle/>
                    <a:p>
                      <a:pPr algn="l" fontAlgn="t">
                        <a:lnSpc>
                          <a:spcPct val="200000"/>
                        </a:lnSpc>
                      </a:pPr>
                      <a:r>
                        <a:rPr lang="en-US" sz="1300" dirty="0">
                          <a:solidFill>
                            <a:srgbClr val="444444"/>
                          </a:solidFill>
                          <a:effectLst/>
                        </a:rPr>
                        <a:t>RM 5,000 per student</a:t>
                      </a:r>
                    </a:p>
                  </a:txBody>
                  <a:tcPr marL="58017" marR="58017" marT="58017" marB="58017"/>
                </a:tc>
                <a:extLst>
                  <a:ext uri="{0D108BD9-81ED-4DB2-BD59-A6C34878D82A}">
                    <a16:rowId xmlns:a16="http://schemas.microsoft.com/office/drawing/2014/main" val="2395148059"/>
                  </a:ext>
                </a:extLst>
              </a:tr>
              <a:tr h="319093">
                <a:tc>
                  <a:txBody>
                    <a:bodyPr/>
                    <a:lstStyle/>
                    <a:p>
                      <a:pPr algn="l" fontAlgn="t">
                        <a:lnSpc>
                          <a:spcPct val="200000"/>
                        </a:lnSpc>
                      </a:pPr>
                      <a:r>
                        <a:rPr lang="en-US" sz="1300" dirty="0">
                          <a:solidFill>
                            <a:srgbClr val="444444"/>
                          </a:solidFill>
                          <a:effectLst/>
                        </a:rPr>
                        <a:t>Kindergarten – Grade 10</a:t>
                      </a:r>
                    </a:p>
                  </a:txBody>
                  <a:tcPr marL="58017" marR="58017" marT="58017" marB="58017"/>
                </a:tc>
                <a:tc>
                  <a:txBody>
                    <a:bodyPr/>
                    <a:lstStyle/>
                    <a:p>
                      <a:pPr algn="l" fontAlgn="t">
                        <a:lnSpc>
                          <a:spcPct val="200000"/>
                        </a:lnSpc>
                      </a:pPr>
                      <a:endParaRPr lang="en-US" sz="1300" dirty="0">
                        <a:solidFill>
                          <a:srgbClr val="444444"/>
                        </a:solidFill>
                        <a:effectLst/>
                      </a:endParaRPr>
                    </a:p>
                  </a:txBody>
                  <a:tcPr marL="58017" marR="58017" marT="58017" marB="58017"/>
                </a:tc>
                <a:tc>
                  <a:txBody>
                    <a:bodyPr/>
                    <a:lstStyle/>
                    <a:p>
                      <a:pPr algn="l" fontAlgn="t">
                        <a:lnSpc>
                          <a:spcPct val="200000"/>
                        </a:lnSpc>
                      </a:pPr>
                      <a:r>
                        <a:rPr lang="en-US" sz="1300" dirty="0">
                          <a:solidFill>
                            <a:srgbClr val="444444"/>
                          </a:solidFill>
                          <a:effectLst/>
                        </a:rPr>
                        <a:t>RM 12,500 per student</a:t>
                      </a:r>
                    </a:p>
                  </a:txBody>
                  <a:tcPr marL="58017" marR="58017" marT="58017" marB="58017"/>
                </a:tc>
                <a:extLst>
                  <a:ext uri="{0D108BD9-81ED-4DB2-BD59-A6C34878D82A}">
                    <a16:rowId xmlns:a16="http://schemas.microsoft.com/office/drawing/2014/main" val="1815215719"/>
                  </a:ext>
                </a:extLst>
              </a:tr>
              <a:tr h="319093">
                <a:tc gridSpan="3">
                  <a:txBody>
                    <a:bodyPr/>
                    <a:lstStyle/>
                    <a:p>
                      <a:pPr algn="l" fontAlgn="t">
                        <a:lnSpc>
                          <a:spcPct val="200000"/>
                        </a:lnSpc>
                      </a:pPr>
                      <a:r>
                        <a:rPr lang="en-GB" sz="1300" b="1" dirty="0">
                          <a:solidFill>
                            <a:srgbClr val="444444"/>
                          </a:solidFill>
                          <a:effectLst/>
                        </a:rPr>
                        <a:t>*Payable upon receipt of acceptance letter</a:t>
                      </a:r>
                      <a:endParaRPr lang="en-US" sz="1300" dirty="0">
                        <a:solidFill>
                          <a:srgbClr val="444444"/>
                        </a:solidFill>
                        <a:effectLst/>
                      </a:endParaRPr>
                    </a:p>
                  </a:txBody>
                  <a:tcPr marL="58017" marR="58017" marT="58017" marB="58017"/>
                </a:tc>
                <a:tc hMerge="1">
                  <a:txBody>
                    <a:bodyPr/>
                    <a:lstStyle/>
                    <a:p>
                      <a:endParaRPr lang="en-US"/>
                    </a:p>
                  </a:txBody>
                  <a:tcPr/>
                </a:tc>
                <a:tc hMerge="1">
                  <a:txBody>
                    <a:bodyPr/>
                    <a:lstStyle/>
                    <a:p>
                      <a:pPr fontAlgn="t"/>
                      <a:endParaRPr lang="en-US" sz="1300" dirty="0">
                        <a:solidFill>
                          <a:srgbClr val="444444"/>
                        </a:solidFill>
                        <a:effectLst/>
                      </a:endParaRPr>
                    </a:p>
                  </a:txBody>
                  <a:tcPr marL="58017" marR="58017" marT="58017" marB="58017"/>
                </a:tc>
                <a:extLst>
                  <a:ext uri="{0D108BD9-81ED-4DB2-BD59-A6C34878D82A}">
                    <a16:rowId xmlns:a16="http://schemas.microsoft.com/office/drawing/2014/main" val="1960839360"/>
                  </a:ext>
                </a:extLst>
              </a:tr>
            </a:tbl>
          </a:graphicData>
        </a:graphic>
      </p:graphicFrame>
      <p:grpSp>
        <p:nvGrpSpPr>
          <p:cNvPr id="3" name="Group 2">
            <a:extLst>
              <a:ext uri="{FF2B5EF4-FFF2-40B4-BE49-F238E27FC236}">
                <a16:creationId xmlns:a16="http://schemas.microsoft.com/office/drawing/2014/main" id="{BE5248C3-D81B-C7D4-AA57-FB424FA5E672}"/>
              </a:ext>
            </a:extLst>
          </p:cNvPr>
          <p:cNvGrpSpPr/>
          <p:nvPr/>
        </p:nvGrpSpPr>
        <p:grpSpPr>
          <a:xfrm>
            <a:off x="6923092" y="4724401"/>
            <a:ext cx="2220908" cy="419099"/>
            <a:chOff x="6481153" y="4624888"/>
            <a:chExt cx="2662847" cy="616592"/>
          </a:xfrm>
        </p:grpSpPr>
        <p:sp>
          <p:nvSpPr>
            <p:cNvPr id="6" name="TextBox 5">
              <a:extLst>
                <a:ext uri="{FF2B5EF4-FFF2-40B4-BE49-F238E27FC236}">
                  <a16:creationId xmlns:a16="http://schemas.microsoft.com/office/drawing/2014/main" id="{59DE7E8C-AA0C-781A-8D2D-69498A3CC19F}"/>
                </a:ext>
              </a:extLst>
            </p:cNvPr>
            <p:cNvSpPr txBox="1"/>
            <p:nvPr userDrawn="1"/>
          </p:nvSpPr>
          <p:spPr>
            <a:xfrm>
              <a:off x="7036754" y="4743390"/>
              <a:ext cx="2107246" cy="498090"/>
            </a:xfrm>
            <a:prstGeom prst="rect">
              <a:avLst/>
            </a:prstGeom>
            <a:noFill/>
          </p:spPr>
          <p:txBody>
            <a:bodyPr wrap="square">
              <a:spAutoFit/>
            </a:bodyPr>
            <a:lstStyle/>
            <a:p>
              <a:pPr algn="r"/>
              <a:r>
                <a:rPr lang="en-GB" sz="800" dirty="0" err="1">
                  <a:latin typeface="+mj-lt"/>
                </a:rPr>
                <a:t>SummerPlace</a:t>
              </a:r>
              <a:r>
                <a:rPr lang="en-GB" sz="800" dirty="0">
                  <a:latin typeface="+mj-lt"/>
                </a:rPr>
                <a:t> (MM2H) </a:t>
              </a:r>
              <a:r>
                <a:rPr lang="en-GB" sz="800" dirty="0" err="1">
                  <a:latin typeface="+mj-lt"/>
                </a:rPr>
                <a:t>Sdn</a:t>
              </a:r>
              <a:r>
                <a:rPr lang="en-GB" sz="800" dirty="0">
                  <a:latin typeface="+mj-lt"/>
                </a:rPr>
                <a:t>. Bhd. </a:t>
              </a:r>
            </a:p>
            <a:p>
              <a:pPr algn="r"/>
              <a:r>
                <a:rPr lang="en-GB" sz="800" dirty="0">
                  <a:latin typeface="+mj-lt"/>
                </a:rPr>
                <a:t>All rights reserved.</a:t>
              </a:r>
              <a:endParaRPr lang="en-US" sz="800" dirty="0">
                <a:latin typeface="+mj-lt"/>
              </a:endParaRPr>
            </a:p>
          </p:txBody>
        </p:sp>
        <p:pic>
          <p:nvPicPr>
            <p:cNvPr id="7" name="Picture 6">
              <a:extLst>
                <a:ext uri="{FF2B5EF4-FFF2-40B4-BE49-F238E27FC236}">
                  <a16:creationId xmlns:a16="http://schemas.microsoft.com/office/drawing/2014/main" id="{1EC33553-2997-6A18-DC51-3FC76045887A}"/>
                </a:ext>
              </a:extLst>
            </p:cNvPr>
            <p:cNvPicPr>
              <a:picLocks noChangeAspect="1"/>
            </p:cNvPicPr>
            <p:nvPr userDrawn="1"/>
          </p:nvPicPr>
          <p:blipFill rotWithShape="1">
            <a:blip r:embed="rId2"/>
            <a:srcRect t="11789" b="19512"/>
            <a:stretch/>
          </p:blipFill>
          <p:spPr>
            <a:xfrm>
              <a:off x="6481153" y="4624888"/>
              <a:ext cx="744413" cy="616592"/>
            </a:xfrm>
            <a:prstGeom prst="rect">
              <a:avLst/>
            </a:prstGeom>
          </p:spPr>
        </p:pic>
      </p:grpSp>
    </p:spTree>
    <p:extLst>
      <p:ext uri="{BB962C8B-B14F-4D97-AF65-F5344CB8AC3E}">
        <p14:creationId xmlns:p14="http://schemas.microsoft.com/office/powerpoint/2010/main" val="3712163841"/>
      </p:ext>
    </p:extLst>
  </p:cSld>
  <p:clrMapOvr>
    <a:masterClrMapping/>
  </p:clrMapOvr>
</p:sld>
</file>

<file path=ppt/theme/theme1.xml><?xml version="1.0" encoding="utf-8"?>
<a:theme xmlns:a="http://schemas.openxmlformats.org/drawingml/2006/main" name="Language Arts Subject for High School: Artwork Analysis by Slidesgo">
  <a:themeElements>
    <a:clrScheme name="Simple Light">
      <a:dk1>
        <a:srgbClr val="313131"/>
      </a:dk1>
      <a:lt1>
        <a:srgbClr val="FFFFFF"/>
      </a:lt1>
      <a:dk2>
        <a:srgbClr val="AAAAAA"/>
      </a:dk2>
      <a:lt2>
        <a:srgbClr val="575757"/>
      </a:lt2>
      <a:accent1>
        <a:srgbClr val="E6CA70"/>
      </a:accent1>
      <a:accent2>
        <a:srgbClr val="F2BBB5"/>
      </a:accent2>
      <a:accent3>
        <a:srgbClr val="A54300"/>
      </a:accent3>
      <a:accent4>
        <a:srgbClr val="6F774F"/>
      </a:accent4>
      <a:accent5>
        <a:srgbClr val="FFFFFF"/>
      </a:accent5>
      <a:accent6>
        <a:srgbClr val="FFFFFF"/>
      </a:accent6>
      <a:hlink>
        <a:srgbClr val="19191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1318</TotalTime>
  <Words>1034</Words>
  <Application>Microsoft Office PowerPoint</Application>
  <PresentationFormat>On-screen Show (16:9)</PresentationFormat>
  <Paragraphs>175</Paragraphs>
  <Slides>13</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Manrope</vt:lpstr>
      <vt:lpstr>Manrope Medium</vt:lpstr>
      <vt:lpstr>PT Sans</vt:lpstr>
      <vt:lpstr>DM Serif Display</vt:lpstr>
      <vt:lpstr>Bebas Neue</vt:lpstr>
      <vt:lpstr>Language Arts Subject for High School: Artwork Analysis by Slidesgo</vt:lpstr>
      <vt:lpstr>IGB International School (IGBIS)</vt:lpstr>
      <vt:lpstr>School Information</vt:lpstr>
      <vt:lpstr>Academic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Facilities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UCSI International School UCSI 国际学校</dc:title>
  <dc:creator>Esther Lim</dc:creator>
  <cp:lastModifiedBy>general.mm2home@gmail.com</cp:lastModifiedBy>
  <cp:revision>28</cp:revision>
  <dcterms:modified xsi:type="dcterms:W3CDTF">2023-06-27T05:18:13Z</dcterms:modified>
</cp:coreProperties>
</file>