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318" r:id="rId2"/>
    <p:sldId id="292" r:id="rId3"/>
    <p:sldId id="294" r:id="rId4"/>
    <p:sldId id="313" r:id="rId5"/>
    <p:sldId id="320" r:id="rId6"/>
    <p:sldId id="319" r:id="rId7"/>
    <p:sldId id="307" r:id="rId8"/>
    <p:sldId id="310" r:id="rId9"/>
    <p:sldId id="288" r:id="rId10"/>
    <p:sldId id="300" r:id="rId11"/>
  </p:sldIdLst>
  <p:sldSz cx="9144000" cy="5143500" type="screen16x9"/>
  <p:notesSz cx="7315200" cy="9601200"/>
  <p:embeddedFontLst>
    <p:embeddedFont>
      <p:font typeface="Bebas Neue" panose="020B0606020202050201" pitchFamily="34" charset="0"/>
      <p:regular r:id="rId13"/>
    </p:embeddedFont>
    <p:embeddedFont>
      <p:font typeface="DM Serif Display" pitchFamily="2" charset="0"/>
      <p:regular r:id="rId14"/>
      <p:italic r:id="rId15"/>
    </p:embeddedFont>
    <p:embeddedFont>
      <p:font typeface="Manrope Medium" panose="020B0604020202020204" charset="0"/>
      <p:regular r:id="rId16"/>
      <p:bold r:id="rId17"/>
    </p:embeddedFont>
    <p:embeddedFont>
      <p:font typeface="PT Sans" panose="020B05030202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Lim" initials="EL" lastIdx="1" clrIdx="0">
    <p:extLst>
      <p:ext uri="{19B8F6BF-5375-455C-9EA6-DF929625EA0E}">
        <p15:presenceInfo xmlns:p15="http://schemas.microsoft.com/office/powerpoint/2012/main" userId="e341976ca7b519d9" providerId="Windows Liv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E"/>
    <a:srgbClr val="313131"/>
    <a:srgbClr val="A54300"/>
    <a:srgbClr val="6F774F"/>
    <a:srgbClr val="CFE2F1"/>
    <a:srgbClr val="929292"/>
    <a:srgbClr val="F2921D"/>
    <a:srgbClr val="F2CD5C"/>
    <a:srgbClr val="F2B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D49075-3243-4AE0-9F3B-A6526FBFB186}">
  <a:tblStyle styleId="{97D49075-3243-4AE0-9F3B-A6526FBFB1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32" autoAdjust="0"/>
  </p:normalViewPr>
  <p:slideViewPr>
    <p:cSldViewPr snapToGrid="0">
      <p:cViewPr varScale="1">
        <p:scale>
          <a:sx n="110" d="100"/>
          <a:sy n="110" d="100"/>
        </p:scale>
        <p:origin x="850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d44c0c1fca_0_13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d5260bdd85_0_27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65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54dda1946d_4_27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46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54dda1946d_4_27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56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54dda1946d_4_27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47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d5260bdd85_0_3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d5260bdd85_0_1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74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673125" y="3091550"/>
            <a:ext cx="384600" cy="211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848425" y="284700"/>
            <a:ext cx="824700" cy="184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5770025" y="475200"/>
            <a:ext cx="2903100" cy="4193100"/>
          </a:xfrm>
          <a:prstGeom prst="round2SameRect">
            <a:avLst>
              <a:gd name="adj1" fmla="val 41339"/>
              <a:gd name="adj2" fmla="val 0"/>
            </a:avLst>
          </a:prstGeom>
          <a:noFill/>
          <a:ln>
            <a:noFill/>
          </a:ln>
        </p:spPr>
      </p:sp>
      <p:grpSp>
        <p:nvGrpSpPr>
          <p:cNvPr id="12" name="Google Shape;12;p2"/>
          <p:cNvGrpSpPr/>
          <p:nvPr/>
        </p:nvGrpSpPr>
        <p:grpSpPr>
          <a:xfrm>
            <a:off x="-252175" y="-240362"/>
            <a:ext cx="1386744" cy="1559700"/>
            <a:chOff x="-252175" y="-240362"/>
            <a:chExt cx="1386744" cy="1559700"/>
          </a:xfrm>
        </p:grpSpPr>
        <p:sp>
          <p:nvSpPr>
            <p:cNvPr id="13" name="Google Shape;13;p2"/>
            <p:cNvSpPr/>
            <p:nvPr/>
          </p:nvSpPr>
          <p:spPr>
            <a:xfrm>
              <a:off x="291869" y="215200"/>
              <a:ext cx="842700" cy="842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52175" y="-240362"/>
              <a:ext cx="824700" cy="15597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-860060" y="3604813"/>
            <a:ext cx="2416233" cy="1602937"/>
            <a:chOff x="-860060" y="3604813"/>
            <a:chExt cx="2416233" cy="1602937"/>
          </a:xfrm>
        </p:grpSpPr>
        <p:sp>
          <p:nvSpPr>
            <p:cNvPr id="16" name="Google Shape;16;p2"/>
            <p:cNvSpPr/>
            <p:nvPr/>
          </p:nvSpPr>
          <p:spPr>
            <a:xfrm rot="-5400000">
              <a:off x="329923" y="3981500"/>
              <a:ext cx="597900" cy="1854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11246" y="3785934"/>
              <a:ext cx="1279800" cy="1279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-860060" y="3604813"/>
              <a:ext cx="2309099" cy="1601700"/>
              <a:chOff x="-860060" y="3604813"/>
              <a:chExt cx="2309099" cy="1601700"/>
            </a:xfrm>
          </p:grpSpPr>
          <p:grpSp>
            <p:nvGrpSpPr>
              <p:cNvPr id="19" name="Google Shape;19;p2"/>
              <p:cNvGrpSpPr/>
              <p:nvPr/>
            </p:nvGrpSpPr>
            <p:grpSpPr>
              <a:xfrm>
                <a:off x="-860060" y="3604813"/>
                <a:ext cx="2309099" cy="1601700"/>
                <a:chOff x="-860060" y="3300013"/>
                <a:chExt cx="2309099" cy="16017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-860060" y="3300013"/>
                  <a:ext cx="1601700" cy="1601700"/>
                </a:xfrm>
                <a:prstGeom prst="arc">
                  <a:avLst>
                    <a:gd name="adj1" fmla="val 16200000"/>
                    <a:gd name="adj2" fmla="val 3964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1" name="Google Shape;21;p2"/>
                <p:cNvCxnSpPr>
                  <a:stCxn id="20" idx="2"/>
                </p:cNvCxnSpPr>
                <p:nvPr/>
              </p:nvCxnSpPr>
              <p:spPr>
                <a:xfrm>
                  <a:off x="741640" y="4101787"/>
                  <a:ext cx="70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2" name="Google Shape;22;p2"/>
              <p:cNvSpPr/>
              <p:nvPr/>
            </p:nvSpPr>
            <p:spPr>
              <a:xfrm>
                <a:off x="696617" y="4357355"/>
                <a:ext cx="98400" cy="98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18191" y="1276400"/>
            <a:ext cx="4496100" cy="19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16091" y="3391300"/>
            <a:ext cx="4500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2159300" y="-139875"/>
            <a:ext cx="2432700" cy="679375"/>
            <a:chOff x="2159300" y="-139875"/>
            <a:chExt cx="2432700" cy="679375"/>
          </a:xfrm>
        </p:grpSpPr>
        <p:sp>
          <p:nvSpPr>
            <p:cNvPr id="26" name="Google Shape;26;p2"/>
            <p:cNvSpPr/>
            <p:nvPr/>
          </p:nvSpPr>
          <p:spPr>
            <a:xfrm>
              <a:off x="2159300" y="-139875"/>
              <a:ext cx="2432700" cy="42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8853" y="83800"/>
              <a:ext cx="455700" cy="45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4472600" y="4905300"/>
            <a:ext cx="1900800" cy="3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31"/>
          <p:cNvGrpSpPr/>
          <p:nvPr/>
        </p:nvGrpSpPr>
        <p:grpSpPr>
          <a:xfrm>
            <a:off x="-340900" y="-164725"/>
            <a:ext cx="1246550" cy="1310050"/>
            <a:chOff x="-340900" y="-164725"/>
            <a:chExt cx="1246550" cy="1310050"/>
          </a:xfrm>
        </p:grpSpPr>
        <p:sp>
          <p:nvSpPr>
            <p:cNvPr id="513" name="Google Shape;513;p31"/>
            <p:cNvSpPr/>
            <p:nvPr/>
          </p:nvSpPr>
          <p:spPr>
            <a:xfrm rot="10800000" flipH="1">
              <a:off x="-148550" y="-164725"/>
              <a:ext cx="1054200" cy="704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 rot="5400000">
              <a:off x="-148450" y="276825"/>
              <a:ext cx="507300" cy="8922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-190475" y="187725"/>
              <a:ext cx="957600" cy="957600"/>
            </a:xfrm>
            <a:prstGeom prst="pie">
              <a:avLst>
                <a:gd name="adj1" fmla="val 16199702"/>
                <a:gd name="adj2" fmla="val 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31"/>
          <p:cNvGrpSpPr/>
          <p:nvPr/>
        </p:nvGrpSpPr>
        <p:grpSpPr>
          <a:xfrm>
            <a:off x="-489973" y="4121025"/>
            <a:ext cx="2054123" cy="1213027"/>
            <a:chOff x="-489973" y="4121025"/>
            <a:chExt cx="2054123" cy="1213027"/>
          </a:xfrm>
        </p:grpSpPr>
        <p:grpSp>
          <p:nvGrpSpPr>
            <p:cNvPr id="517" name="Google Shape;517;p31"/>
            <p:cNvGrpSpPr/>
            <p:nvPr/>
          </p:nvGrpSpPr>
          <p:grpSpPr>
            <a:xfrm>
              <a:off x="-489973" y="4121025"/>
              <a:ext cx="1170300" cy="1213027"/>
              <a:chOff x="-489973" y="4121025"/>
              <a:chExt cx="1170300" cy="1213027"/>
            </a:xfrm>
          </p:grpSpPr>
          <p:sp>
            <p:nvSpPr>
              <p:cNvPr id="518" name="Google Shape;518;p31"/>
              <p:cNvSpPr/>
              <p:nvPr/>
            </p:nvSpPr>
            <p:spPr>
              <a:xfrm rot="10800000" flipH="1">
                <a:off x="-489973" y="4163752"/>
                <a:ext cx="1170300" cy="1170300"/>
              </a:xfrm>
              <a:prstGeom prst="flowChartDelay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1"/>
              <p:cNvSpPr/>
              <p:nvPr/>
            </p:nvSpPr>
            <p:spPr>
              <a:xfrm rot="10800000" flipH="1">
                <a:off x="113513" y="4121025"/>
                <a:ext cx="98400" cy="98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31"/>
            <p:cNvSpPr/>
            <p:nvPr/>
          </p:nvSpPr>
          <p:spPr>
            <a:xfrm>
              <a:off x="-290750" y="4922925"/>
              <a:ext cx="1854900" cy="300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31"/>
          <p:cNvGrpSpPr/>
          <p:nvPr/>
        </p:nvGrpSpPr>
        <p:grpSpPr>
          <a:xfrm>
            <a:off x="8720888" y="357038"/>
            <a:ext cx="679375" cy="2432700"/>
            <a:chOff x="8720888" y="357038"/>
            <a:chExt cx="679375" cy="2432700"/>
          </a:xfrm>
        </p:grpSpPr>
        <p:sp>
          <p:nvSpPr>
            <p:cNvPr id="522" name="Google Shape;522;p31"/>
            <p:cNvSpPr/>
            <p:nvPr/>
          </p:nvSpPr>
          <p:spPr>
            <a:xfrm rot="5400000">
              <a:off x="7971663" y="1361138"/>
              <a:ext cx="2432700" cy="42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 rot="5400000">
              <a:off x="8720888" y="1656590"/>
              <a:ext cx="455700" cy="455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31"/>
          <p:cNvSpPr txBox="1">
            <a:spLocks noGrp="1"/>
          </p:cNvSpPr>
          <p:nvPr>
            <p:ph type="title" hasCustomPrompt="1"/>
          </p:nvPr>
        </p:nvSpPr>
        <p:spPr>
          <a:xfrm>
            <a:off x="1357350" y="1879201"/>
            <a:ext cx="1123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5" name="Google Shape;525;p31"/>
          <p:cNvSpPr txBox="1">
            <a:spLocks noGrp="1"/>
          </p:cNvSpPr>
          <p:nvPr>
            <p:ph type="subTitle" idx="1"/>
          </p:nvPr>
        </p:nvSpPr>
        <p:spPr>
          <a:xfrm>
            <a:off x="720000" y="3638954"/>
            <a:ext cx="23982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26" name="Google Shape;526;p31"/>
          <p:cNvSpPr txBox="1">
            <a:spLocks noGrp="1"/>
          </p:cNvSpPr>
          <p:nvPr>
            <p:ph type="subTitle" idx="2"/>
          </p:nvPr>
        </p:nvSpPr>
        <p:spPr>
          <a:xfrm>
            <a:off x="720000" y="3197100"/>
            <a:ext cx="2398200" cy="440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7" name="Google Shape;527;p31"/>
          <p:cNvSpPr txBox="1">
            <a:spLocks noGrp="1"/>
          </p:cNvSpPr>
          <p:nvPr>
            <p:ph type="title" idx="3" hasCustomPrompt="1"/>
          </p:nvPr>
        </p:nvSpPr>
        <p:spPr>
          <a:xfrm>
            <a:off x="4009650" y="1877551"/>
            <a:ext cx="11247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8" name="Google Shape;528;p31"/>
          <p:cNvSpPr txBox="1">
            <a:spLocks noGrp="1"/>
          </p:cNvSpPr>
          <p:nvPr>
            <p:ph type="subTitle" idx="4"/>
          </p:nvPr>
        </p:nvSpPr>
        <p:spPr>
          <a:xfrm>
            <a:off x="3375300" y="3638954"/>
            <a:ext cx="23958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29" name="Google Shape;529;p31"/>
          <p:cNvSpPr txBox="1">
            <a:spLocks noGrp="1"/>
          </p:cNvSpPr>
          <p:nvPr>
            <p:ph type="subTitle" idx="5"/>
          </p:nvPr>
        </p:nvSpPr>
        <p:spPr>
          <a:xfrm>
            <a:off x="3374100" y="3197100"/>
            <a:ext cx="2395800" cy="440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0" name="Google Shape;530;p31"/>
          <p:cNvSpPr txBox="1">
            <a:spLocks noGrp="1"/>
          </p:cNvSpPr>
          <p:nvPr>
            <p:ph type="title" idx="6" hasCustomPrompt="1"/>
          </p:nvPr>
        </p:nvSpPr>
        <p:spPr>
          <a:xfrm>
            <a:off x="6663750" y="1877551"/>
            <a:ext cx="1124700" cy="5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1" name="Google Shape;531;p31"/>
          <p:cNvSpPr txBox="1">
            <a:spLocks noGrp="1"/>
          </p:cNvSpPr>
          <p:nvPr>
            <p:ph type="subTitle" idx="7"/>
          </p:nvPr>
        </p:nvSpPr>
        <p:spPr>
          <a:xfrm>
            <a:off x="6028200" y="3638954"/>
            <a:ext cx="23958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32" name="Google Shape;532;p31"/>
          <p:cNvSpPr txBox="1">
            <a:spLocks noGrp="1"/>
          </p:cNvSpPr>
          <p:nvPr>
            <p:ph type="subTitle" idx="8"/>
          </p:nvPr>
        </p:nvSpPr>
        <p:spPr>
          <a:xfrm>
            <a:off x="6028200" y="3197100"/>
            <a:ext cx="2395800" cy="440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3" name="Google Shape;533;p31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33"/>
          <p:cNvGrpSpPr/>
          <p:nvPr/>
        </p:nvGrpSpPr>
        <p:grpSpPr>
          <a:xfrm>
            <a:off x="-248937" y="-139313"/>
            <a:ext cx="847575" cy="892200"/>
            <a:chOff x="-248937" y="-139313"/>
            <a:chExt cx="847575" cy="892200"/>
          </a:xfrm>
        </p:grpSpPr>
        <p:sp>
          <p:nvSpPr>
            <p:cNvPr id="556" name="Google Shape;556;p33"/>
            <p:cNvSpPr/>
            <p:nvPr/>
          </p:nvSpPr>
          <p:spPr>
            <a:xfrm rot="-5400000" flipH="1">
              <a:off x="-53262" y="-77988"/>
              <a:ext cx="651900" cy="651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 rot="10800000">
              <a:off x="-248937" y="-139313"/>
              <a:ext cx="394500" cy="89220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33"/>
          <p:cNvGrpSpPr/>
          <p:nvPr/>
        </p:nvGrpSpPr>
        <p:grpSpPr>
          <a:xfrm rot="-5400000" flipH="1">
            <a:off x="7323420" y="-146420"/>
            <a:ext cx="549900" cy="906400"/>
            <a:chOff x="170100" y="841698"/>
            <a:chExt cx="549900" cy="906400"/>
          </a:xfrm>
        </p:grpSpPr>
        <p:sp>
          <p:nvSpPr>
            <p:cNvPr id="559" name="Google Shape;559;p33"/>
            <p:cNvSpPr/>
            <p:nvPr/>
          </p:nvSpPr>
          <p:spPr>
            <a:xfrm>
              <a:off x="170100" y="841698"/>
              <a:ext cx="549900" cy="3021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3"/>
            <p:cNvGrpSpPr/>
            <p:nvPr/>
          </p:nvGrpSpPr>
          <p:grpSpPr>
            <a:xfrm>
              <a:off x="170100" y="1143797"/>
              <a:ext cx="549900" cy="604302"/>
              <a:chOff x="8317225" y="2321797"/>
              <a:chExt cx="549900" cy="604302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8317225" y="2321797"/>
                <a:ext cx="549900" cy="3021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8317225" y="2623998"/>
                <a:ext cx="549900" cy="3021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3" name="Google Shape;563;p33"/>
          <p:cNvGrpSpPr/>
          <p:nvPr/>
        </p:nvGrpSpPr>
        <p:grpSpPr>
          <a:xfrm>
            <a:off x="7028425" y="4012839"/>
            <a:ext cx="2406625" cy="1173400"/>
            <a:chOff x="7028425" y="4012839"/>
            <a:chExt cx="2406625" cy="1173400"/>
          </a:xfrm>
        </p:grpSpPr>
        <p:sp>
          <p:nvSpPr>
            <p:cNvPr id="564" name="Google Shape;564;p33"/>
            <p:cNvSpPr/>
            <p:nvPr/>
          </p:nvSpPr>
          <p:spPr>
            <a:xfrm rot="-5400000" flipH="1">
              <a:off x="7857475" y="4090189"/>
              <a:ext cx="267000" cy="192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 flipH="1">
              <a:off x="8589950" y="4450014"/>
              <a:ext cx="732600" cy="73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 flipH="1">
              <a:off x="8677400" y="4537464"/>
              <a:ext cx="557700" cy="557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 rot="-5400000">
              <a:off x="8477450" y="4012839"/>
              <a:ext cx="957600" cy="957600"/>
            </a:xfrm>
            <a:prstGeom prst="pie">
              <a:avLst>
                <a:gd name="adj1" fmla="val 16199702"/>
                <a:gd name="adj2" fmla="val 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33"/>
          <p:cNvGrpSpPr/>
          <p:nvPr/>
        </p:nvGrpSpPr>
        <p:grpSpPr>
          <a:xfrm>
            <a:off x="8430772" y="-56270"/>
            <a:ext cx="1248600" cy="1248600"/>
            <a:chOff x="8430772" y="-56270"/>
            <a:chExt cx="1248600" cy="1248600"/>
          </a:xfrm>
        </p:grpSpPr>
        <p:sp>
          <p:nvSpPr>
            <p:cNvPr id="569" name="Google Shape;569;p33"/>
            <p:cNvSpPr/>
            <p:nvPr/>
          </p:nvSpPr>
          <p:spPr>
            <a:xfrm rot="5400000" flipH="1">
              <a:off x="8430772" y="-56270"/>
              <a:ext cx="1248600" cy="12486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 rot="5400000">
              <a:off x="8609272" y="928322"/>
              <a:ext cx="264000" cy="264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4"/>
          <p:cNvGrpSpPr/>
          <p:nvPr/>
        </p:nvGrpSpPr>
        <p:grpSpPr>
          <a:xfrm>
            <a:off x="-338653" y="4201653"/>
            <a:ext cx="1559700" cy="1386744"/>
            <a:chOff x="-338653" y="4201653"/>
            <a:chExt cx="1559700" cy="1386744"/>
          </a:xfrm>
        </p:grpSpPr>
        <p:sp>
          <p:nvSpPr>
            <p:cNvPr id="573" name="Google Shape;573;p34"/>
            <p:cNvSpPr/>
            <p:nvPr/>
          </p:nvSpPr>
          <p:spPr>
            <a:xfrm rot="5400000" flipH="1">
              <a:off x="-77216" y="4201653"/>
              <a:ext cx="842700" cy="84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 rot="5400000" flipH="1">
              <a:off x="28847" y="4396197"/>
              <a:ext cx="824700" cy="15597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4"/>
          <p:cNvGrpSpPr/>
          <p:nvPr/>
        </p:nvGrpSpPr>
        <p:grpSpPr>
          <a:xfrm>
            <a:off x="-1459310" y="-240347"/>
            <a:ext cx="3015413" cy="2000497"/>
            <a:chOff x="-1459310" y="-240347"/>
            <a:chExt cx="3015413" cy="2000497"/>
          </a:xfrm>
        </p:grpSpPr>
        <p:sp>
          <p:nvSpPr>
            <p:cNvPr id="576" name="Google Shape;576;p34"/>
            <p:cNvSpPr/>
            <p:nvPr/>
          </p:nvSpPr>
          <p:spPr>
            <a:xfrm rot="-5400000" flipH="1">
              <a:off x="25803" y="-1024547"/>
              <a:ext cx="746100" cy="23145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 rot="10800000" flipH="1">
              <a:off x="-1273602" y="-63112"/>
              <a:ext cx="1597200" cy="1597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" name="Google Shape;578;p34"/>
            <p:cNvGrpSpPr/>
            <p:nvPr/>
          </p:nvGrpSpPr>
          <p:grpSpPr>
            <a:xfrm rot="10800000" flipH="1">
              <a:off x="-1459310" y="-238771"/>
              <a:ext cx="2881756" cy="1998922"/>
              <a:chOff x="-860060" y="3604813"/>
              <a:chExt cx="2309099" cy="1601700"/>
            </a:xfrm>
          </p:grpSpPr>
          <p:grpSp>
            <p:nvGrpSpPr>
              <p:cNvPr id="579" name="Google Shape;579;p34"/>
              <p:cNvGrpSpPr/>
              <p:nvPr/>
            </p:nvGrpSpPr>
            <p:grpSpPr>
              <a:xfrm>
                <a:off x="-860060" y="3604813"/>
                <a:ext cx="2309099" cy="1601700"/>
                <a:chOff x="-860060" y="3300013"/>
                <a:chExt cx="2309099" cy="1601700"/>
              </a:xfrm>
            </p:grpSpPr>
            <p:sp>
              <p:nvSpPr>
                <p:cNvPr id="580" name="Google Shape;580;p34"/>
                <p:cNvSpPr/>
                <p:nvPr/>
              </p:nvSpPr>
              <p:spPr>
                <a:xfrm>
                  <a:off x="-860060" y="3300013"/>
                  <a:ext cx="1601700" cy="1601700"/>
                </a:xfrm>
                <a:prstGeom prst="arc">
                  <a:avLst>
                    <a:gd name="adj1" fmla="val 16200000"/>
                    <a:gd name="adj2" fmla="val 3964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81" name="Google Shape;581;p34"/>
                <p:cNvCxnSpPr>
                  <a:stCxn id="580" idx="2"/>
                </p:cNvCxnSpPr>
                <p:nvPr/>
              </p:nvCxnSpPr>
              <p:spPr>
                <a:xfrm>
                  <a:off x="741640" y="4101787"/>
                  <a:ext cx="70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82" name="Google Shape;582;p34"/>
              <p:cNvSpPr/>
              <p:nvPr/>
            </p:nvSpPr>
            <p:spPr>
              <a:xfrm>
                <a:off x="696617" y="4357355"/>
                <a:ext cx="98400" cy="98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3" name="Google Shape;583;p34"/>
          <p:cNvGrpSpPr/>
          <p:nvPr/>
        </p:nvGrpSpPr>
        <p:grpSpPr>
          <a:xfrm>
            <a:off x="7624300" y="2611650"/>
            <a:ext cx="1840800" cy="2976738"/>
            <a:chOff x="7624300" y="2611650"/>
            <a:chExt cx="1840800" cy="2976738"/>
          </a:xfrm>
        </p:grpSpPr>
        <p:sp>
          <p:nvSpPr>
            <p:cNvPr id="584" name="Google Shape;584;p34"/>
            <p:cNvSpPr/>
            <p:nvPr/>
          </p:nvSpPr>
          <p:spPr>
            <a:xfrm rot="5400000" flipH="1">
              <a:off x="8132350" y="4255638"/>
              <a:ext cx="824700" cy="1840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 rot="5400000" flipH="1">
              <a:off x="8036488" y="3615750"/>
              <a:ext cx="2432700" cy="42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34"/>
          <p:cNvSpPr/>
          <p:nvPr/>
        </p:nvSpPr>
        <p:spPr>
          <a:xfrm rot="10800000" flipH="1">
            <a:off x="7340625" y="-63112"/>
            <a:ext cx="1900800" cy="3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6" name="Google Shape;326;p21"/>
          <p:cNvGrpSpPr/>
          <p:nvPr/>
        </p:nvGrpSpPr>
        <p:grpSpPr>
          <a:xfrm>
            <a:off x="8499225" y="3812973"/>
            <a:ext cx="549900" cy="906400"/>
            <a:chOff x="170100" y="841698"/>
            <a:chExt cx="549900" cy="906400"/>
          </a:xfrm>
        </p:grpSpPr>
        <p:sp>
          <p:nvSpPr>
            <p:cNvPr id="327" name="Google Shape;327;p21"/>
            <p:cNvSpPr/>
            <p:nvPr/>
          </p:nvSpPr>
          <p:spPr>
            <a:xfrm>
              <a:off x="170100" y="841698"/>
              <a:ext cx="549900" cy="3021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21"/>
            <p:cNvGrpSpPr/>
            <p:nvPr/>
          </p:nvGrpSpPr>
          <p:grpSpPr>
            <a:xfrm>
              <a:off x="170100" y="1143797"/>
              <a:ext cx="549900" cy="604302"/>
              <a:chOff x="8317225" y="2321797"/>
              <a:chExt cx="549900" cy="604302"/>
            </a:xfrm>
          </p:grpSpPr>
          <p:sp>
            <p:nvSpPr>
              <p:cNvPr id="329" name="Google Shape;329;p21"/>
              <p:cNvSpPr/>
              <p:nvPr/>
            </p:nvSpPr>
            <p:spPr>
              <a:xfrm>
                <a:off x="8317225" y="2321797"/>
                <a:ext cx="549900" cy="302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>
                <a:off x="8317225" y="2623998"/>
                <a:ext cx="549900" cy="302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1" name="Google Shape;331;p21"/>
          <p:cNvGrpSpPr/>
          <p:nvPr/>
        </p:nvGrpSpPr>
        <p:grpSpPr>
          <a:xfrm>
            <a:off x="-718262" y="4260225"/>
            <a:ext cx="1886962" cy="1308886"/>
            <a:chOff x="-718262" y="4031625"/>
            <a:chExt cx="1886962" cy="1308886"/>
          </a:xfrm>
        </p:grpSpPr>
        <p:grpSp>
          <p:nvGrpSpPr>
            <p:cNvPr id="332" name="Google Shape;332;p21"/>
            <p:cNvGrpSpPr/>
            <p:nvPr/>
          </p:nvGrpSpPr>
          <p:grpSpPr>
            <a:xfrm>
              <a:off x="-718262" y="4031625"/>
              <a:ext cx="1886962" cy="1308886"/>
              <a:chOff x="-547158" y="4132904"/>
              <a:chExt cx="1741061" cy="1207682"/>
            </a:xfrm>
          </p:grpSpPr>
          <p:grpSp>
            <p:nvGrpSpPr>
              <p:cNvPr id="333" name="Google Shape;333;p21"/>
              <p:cNvGrpSpPr/>
              <p:nvPr/>
            </p:nvGrpSpPr>
            <p:grpSpPr>
              <a:xfrm>
                <a:off x="-547158" y="4132904"/>
                <a:ext cx="1741061" cy="1207682"/>
                <a:chOff x="-860060" y="3300013"/>
                <a:chExt cx="2309099" cy="1601700"/>
              </a:xfrm>
            </p:grpSpPr>
            <p:sp>
              <p:nvSpPr>
                <p:cNvPr id="334" name="Google Shape;334;p21"/>
                <p:cNvSpPr/>
                <p:nvPr/>
              </p:nvSpPr>
              <p:spPr>
                <a:xfrm>
                  <a:off x="-860060" y="3300013"/>
                  <a:ext cx="1601700" cy="1601700"/>
                </a:xfrm>
                <a:prstGeom prst="arc">
                  <a:avLst>
                    <a:gd name="adj1" fmla="val 16200000"/>
                    <a:gd name="adj2" fmla="val 3964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35" name="Google Shape;335;p21"/>
                <p:cNvCxnSpPr>
                  <a:stCxn id="334" idx="2"/>
                </p:cNvCxnSpPr>
                <p:nvPr/>
              </p:nvCxnSpPr>
              <p:spPr>
                <a:xfrm>
                  <a:off x="741640" y="4101787"/>
                  <a:ext cx="7074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36" name="Google Shape;336;p21"/>
              <p:cNvSpPr/>
              <p:nvPr/>
            </p:nvSpPr>
            <p:spPr>
              <a:xfrm>
                <a:off x="607351" y="4681104"/>
                <a:ext cx="112800" cy="1128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" name="Google Shape;337;p21"/>
            <p:cNvSpPr/>
            <p:nvPr/>
          </p:nvSpPr>
          <p:spPr>
            <a:xfrm>
              <a:off x="-596659" y="4179648"/>
              <a:ext cx="1046100" cy="104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1"/>
          <p:cNvGrpSpPr/>
          <p:nvPr/>
        </p:nvGrpSpPr>
        <p:grpSpPr>
          <a:xfrm>
            <a:off x="-277414" y="-19557"/>
            <a:ext cx="1005300" cy="1212148"/>
            <a:chOff x="-277414" y="-19557"/>
            <a:chExt cx="1005300" cy="1212148"/>
          </a:xfrm>
        </p:grpSpPr>
        <p:sp>
          <p:nvSpPr>
            <p:cNvPr id="339" name="Google Shape;339;p21"/>
            <p:cNvSpPr/>
            <p:nvPr/>
          </p:nvSpPr>
          <p:spPr>
            <a:xfrm rot="10800000" flipH="1">
              <a:off x="-23663" y="-19557"/>
              <a:ext cx="651900" cy="651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-277414" y="187291"/>
              <a:ext cx="1005300" cy="1005300"/>
            </a:xfrm>
            <a:prstGeom prst="pie">
              <a:avLst>
                <a:gd name="adj1" fmla="val 16199702"/>
                <a:gd name="adj2" fmla="val 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06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5"/>
          <p:cNvGrpSpPr/>
          <p:nvPr/>
        </p:nvGrpSpPr>
        <p:grpSpPr>
          <a:xfrm>
            <a:off x="5991775" y="-58504"/>
            <a:ext cx="3228300" cy="1313325"/>
            <a:chOff x="5915575" y="-58504"/>
            <a:chExt cx="3228300" cy="1313325"/>
          </a:xfrm>
        </p:grpSpPr>
        <p:sp>
          <p:nvSpPr>
            <p:cNvPr id="57" name="Google Shape;57;p5"/>
            <p:cNvSpPr/>
            <p:nvPr/>
          </p:nvSpPr>
          <p:spPr>
            <a:xfrm rot="10800000" flipH="1">
              <a:off x="5915575" y="-58454"/>
              <a:ext cx="2515200" cy="250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10800000" flipH="1">
              <a:off x="8430775" y="-58504"/>
              <a:ext cx="713100" cy="1255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10800000" flipH="1">
              <a:off x="8240275" y="873821"/>
              <a:ext cx="381000" cy="3810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5"/>
          <p:cNvSpPr/>
          <p:nvPr/>
        </p:nvSpPr>
        <p:spPr>
          <a:xfrm>
            <a:off x="6531000" y="4806600"/>
            <a:ext cx="2677200" cy="4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>
            <a:off x="-382275" y="3946873"/>
            <a:ext cx="2032126" cy="1110325"/>
            <a:chOff x="-382275" y="3946873"/>
            <a:chExt cx="2032126" cy="1110325"/>
          </a:xfrm>
        </p:grpSpPr>
        <p:grpSp>
          <p:nvGrpSpPr>
            <p:cNvPr id="62" name="Google Shape;62;p5"/>
            <p:cNvGrpSpPr/>
            <p:nvPr/>
          </p:nvGrpSpPr>
          <p:grpSpPr>
            <a:xfrm rot="5400000">
              <a:off x="770601" y="4177947"/>
              <a:ext cx="549900" cy="1208602"/>
              <a:chOff x="170100" y="539497"/>
              <a:chExt cx="549900" cy="1208602"/>
            </a:xfrm>
          </p:grpSpPr>
          <p:grpSp>
            <p:nvGrpSpPr>
              <p:cNvPr id="63" name="Google Shape;63;p5"/>
              <p:cNvGrpSpPr/>
              <p:nvPr/>
            </p:nvGrpSpPr>
            <p:grpSpPr>
              <a:xfrm>
                <a:off x="170100" y="539497"/>
                <a:ext cx="549900" cy="604302"/>
                <a:chOff x="8317225" y="2321797"/>
                <a:chExt cx="549900" cy="604302"/>
              </a:xfrm>
            </p:grpSpPr>
            <p:sp>
              <p:nvSpPr>
                <p:cNvPr id="64" name="Google Shape;64;p5"/>
                <p:cNvSpPr/>
                <p:nvPr/>
              </p:nvSpPr>
              <p:spPr>
                <a:xfrm>
                  <a:off x="8317225" y="2321797"/>
                  <a:ext cx="549900" cy="3021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5"/>
                <p:cNvSpPr/>
                <p:nvPr/>
              </p:nvSpPr>
              <p:spPr>
                <a:xfrm>
                  <a:off x="8317225" y="2623998"/>
                  <a:ext cx="549900" cy="3021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" name="Google Shape;66;p5"/>
              <p:cNvGrpSpPr/>
              <p:nvPr/>
            </p:nvGrpSpPr>
            <p:grpSpPr>
              <a:xfrm>
                <a:off x="170100" y="1143797"/>
                <a:ext cx="549900" cy="604302"/>
                <a:chOff x="8317225" y="2321797"/>
                <a:chExt cx="549900" cy="604302"/>
              </a:xfrm>
            </p:grpSpPr>
            <p:sp>
              <p:nvSpPr>
                <p:cNvPr id="67" name="Google Shape;67;p5"/>
                <p:cNvSpPr/>
                <p:nvPr/>
              </p:nvSpPr>
              <p:spPr>
                <a:xfrm>
                  <a:off x="8317225" y="2321797"/>
                  <a:ext cx="549900" cy="3021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5"/>
                <p:cNvSpPr/>
                <p:nvPr/>
              </p:nvSpPr>
              <p:spPr>
                <a:xfrm>
                  <a:off x="8317225" y="2623998"/>
                  <a:ext cx="549900" cy="3021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9" name="Google Shape;69;p5"/>
            <p:cNvSpPr/>
            <p:nvPr/>
          </p:nvSpPr>
          <p:spPr>
            <a:xfrm>
              <a:off x="-382275" y="3946873"/>
              <a:ext cx="1005300" cy="1005300"/>
            </a:xfrm>
            <a:prstGeom prst="pie">
              <a:avLst>
                <a:gd name="adj1" fmla="val 16199702"/>
                <a:gd name="adj2" fmla="val 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-210524" y="-177100"/>
            <a:ext cx="1431474" cy="1816950"/>
            <a:chOff x="-210524" y="-177100"/>
            <a:chExt cx="1431474" cy="1816950"/>
          </a:xfrm>
        </p:grpSpPr>
        <p:sp>
          <p:nvSpPr>
            <p:cNvPr id="71" name="Google Shape;71;p5"/>
            <p:cNvSpPr/>
            <p:nvPr/>
          </p:nvSpPr>
          <p:spPr>
            <a:xfrm rot="10800000" flipH="1">
              <a:off x="441250" y="-177100"/>
              <a:ext cx="779700" cy="779700"/>
            </a:xfrm>
            <a:prstGeom prst="rtTriangl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 rot="10800000" flipH="1">
              <a:off x="-210524" y="-176950"/>
              <a:ext cx="661800" cy="1816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10800000">
              <a:off x="0" y="395975"/>
              <a:ext cx="670800" cy="670800"/>
            </a:xfrm>
            <a:prstGeom prst="pie">
              <a:avLst>
                <a:gd name="adj1" fmla="val 10785185"/>
                <a:gd name="adj2" fmla="val 1547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4804282" y="3569361"/>
            <a:ext cx="2505600" cy="72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2"/>
          </p:nvPr>
        </p:nvSpPr>
        <p:spPr>
          <a:xfrm>
            <a:off x="1834354" y="3569636"/>
            <a:ext cx="2505600" cy="72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>
            <a:off x="4804279" y="3085136"/>
            <a:ext cx="2505600" cy="484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>
            <a:off x="1834129" y="3085136"/>
            <a:ext cx="2505600" cy="4845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63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6"/>
          <p:cNvGrpSpPr/>
          <p:nvPr/>
        </p:nvGrpSpPr>
        <p:grpSpPr>
          <a:xfrm>
            <a:off x="-150400" y="-80200"/>
            <a:ext cx="481325" cy="1854900"/>
            <a:chOff x="-150400" y="-80200"/>
            <a:chExt cx="481325" cy="1854900"/>
          </a:xfrm>
        </p:grpSpPr>
        <p:sp>
          <p:nvSpPr>
            <p:cNvPr id="81" name="Google Shape;81;p6"/>
            <p:cNvSpPr/>
            <p:nvPr/>
          </p:nvSpPr>
          <p:spPr>
            <a:xfrm>
              <a:off x="-150400" y="-80200"/>
              <a:ext cx="371100" cy="185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50125" y="511350"/>
              <a:ext cx="280800" cy="28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6"/>
          <p:cNvGrpSpPr/>
          <p:nvPr/>
        </p:nvGrpSpPr>
        <p:grpSpPr>
          <a:xfrm>
            <a:off x="-1134587" y="4604000"/>
            <a:ext cx="1854600" cy="848900"/>
            <a:chOff x="-1134587" y="4604000"/>
            <a:chExt cx="1854600" cy="848900"/>
          </a:xfrm>
        </p:grpSpPr>
        <p:sp>
          <p:nvSpPr>
            <p:cNvPr id="84" name="Google Shape;84;p6"/>
            <p:cNvSpPr/>
            <p:nvPr/>
          </p:nvSpPr>
          <p:spPr>
            <a:xfrm rot="5400000">
              <a:off x="-506237" y="4226650"/>
              <a:ext cx="597900" cy="1854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10800000">
              <a:off x="156878" y="4604000"/>
              <a:ext cx="371100" cy="371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6"/>
          <p:cNvGrpSpPr/>
          <p:nvPr/>
        </p:nvGrpSpPr>
        <p:grpSpPr>
          <a:xfrm>
            <a:off x="8237025" y="3982450"/>
            <a:ext cx="983100" cy="1637850"/>
            <a:chOff x="8160825" y="3906250"/>
            <a:chExt cx="983100" cy="1637850"/>
          </a:xfrm>
        </p:grpSpPr>
        <p:sp>
          <p:nvSpPr>
            <p:cNvPr id="87" name="Google Shape;87;p6"/>
            <p:cNvSpPr/>
            <p:nvPr/>
          </p:nvSpPr>
          <p:spPr>
            <a:xfrm>
              <a:off x="8732925" y="3906250"/>
              <a:ext cx="411000" cy="12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8160825" y="4763800"/>
              <a:ext cx="780300" cy="780300"/>
            </a:xfrm>
            <a:prstGeom prst="pie">
              <a:avLst>
                <a:gd name="adj1" fmla="val 10785185"/>
                <a:gd name="adj2" fmla="val 15479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2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0"/>
          <p:cNvGrpSpPr/>
          <p:nvPr/>
        </p:nvGrpSpPr>
        <p:grpSpPr>
          <a:xfrm>
            <a:off x="-446700" y="-85487"/>
            <a:ext cx="1365894" cy="2426699"/>
            <a:chOff x="-446700" y="-85487"/>
            <a:chExt cx="1365894" cy="2426699"/>
          </a:xfrm>
        </p:grpSpPr>
        <p:sp>
          <p:nvSpPr>
            <p:cNvPr id="316" name="Google Shape;316;p20"/>
            <p:cNvSpPr/>
            <p:nvPr/>
          </p:nvSpPr>
          <p:spPr>
            <a:xfrm rot="5400000">
              <a:off x="-1294350" y="886663"/>
              <a:ext cx="2302200" cy="606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10800000">
              <a:off x="-376806" y="-85487"/>
              <a:ext cx="1296000" cy="49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-446700" y="252575"/>
              <a:ext cx="957600" cy="957600"/>
            </a:xfrm>
            <a:prstGeom prst="pie">
              <a:avLst>
                <a:gd name="adj1" fmla="val 16199702"/>
                <a:gd name="adj2" fmla="val 7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subTitle" idx="1"/>
          </p:nvPr>
        </p:nvSpPr>
        <p:spPr>
          <a:xfrm>
            <a:off x="713225" y="1149950"/>
            <a:ext cx="7704000" cy="3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21" name="Google Shape;321;p20"/>
          <p:cNvGrpSpPr/>
          <p:nvPr/>
        </p:nvGrpSpPr>
        <p:grpSpPr>
          <a:xfrm>
            <a:off x="7831188" y="4536600"/>
            <a:ext cx="1820100" cy="768863"/>
            <a:chOff x="7743163" y="4536600"/>
            <a:chExt cx="1820100" cy="768863"/>
          </a:xfrm>
        </p:grpSpPr>
        <p:sp>
          <p:nvSpPr>
            <p:cNvPr id="322" name="Google Shape;322;p20"/>
            <p:cNvSpPr/>
            <p:nvPr/>
          </p:nvSpPr>
          <p:spPr>
            <a:xfrm rot="10800000">
              <a:off x="7743163" y="4989563"/>
              <a:ext cx="1820100" cy="31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8537100" y="4536600"/>
              <a:ext cx="606900" cy="606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895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E52882-4E1B-8770-7DAE-A21FCD71E33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79595" y="1449989"/>
            <a:ext cx="3584759" cy="2243522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Display"/>
              <a:buNone/>
              <a:defRPr sz="3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●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○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■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●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○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■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●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rope Medium"/>
              <a:buChar char="○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rope Medium"/>
              <a:buChar char="■"/>
              <a:defRPr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7" r:id="rId3"/>
    <p:sldLayoutId id="2147483679" r:id="rId4"/>
    <p:sldLayoutId id="2147483680" r:id="rId5"/>
    <p:sldLayoutId id="2147483685" r:id="rId6"/>
    <p:sldLayoutId id="2147483686" r:id="rId7"/>
    <p:sldLayoutId id="2147483687" r:id="rId8"/>
    <p:sldLayoutId id="214748368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wiemas.edu.my/our-campu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8"/>
          <p:cNvSpPr txBox="1">
            <a:spLocks noGrp="1"/>
          </p:cNvSpPr>
          <p:nvPr>
            <p:ph type="ctrTitle"/>
          </p:nvPr>
        </p:nvSpPr>
        <p:spPr>
          <a:xfrm>
            <a:off x="758830" y="2521100"/>
            <a:ext cx="7626339" cy="926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zh-CN" sz="3200" dirty="0" err="1">
                <a:solidFill>
                  <a:schemeClr val="accent3"/>
                </a:solidFill>
                <a:latin typeface="DM Serif Display" pitchFamily="2" charset="0"/>
                <a:ea typeface="微软简中圆" pitchFamily="2" charset="-122"/>
                <a:cs typeface="Microsoft Tai Le" panose="020B0502040204020203" pitchFamily="34" charset="0"/>
              </a:rPr>
              <a:t>Dwi</a:t>
            </a:r>
            <a:r>
              <a:rPr lang="en-GB" altLang="zh-CN" sz="3200" dirty="0">
                <a:solidFill>
                  <a:schemeClr val="accent3"/>
                </a:solidFill>
                <a:latin typeface="DM Serif Display" pitchFamily="2" charset="0"/>
                <a:ea typeface="微软简中圆" pitchFamily="2" charset="-122"/>
                <a:cs typeface="Microsoft Tai Le" panose="020B0502040204020203" pitchFamily="34" charset="0"/>
              </a:rPr>
              <a:t> </a:t>
            </a:r>
            <a:r>
              <a:rPr lang="en-GB" altLang="zh-CN" sz="3200" dirty="0" err="1">
                <a:solidFill>
                  <a:schemeClr val="accent3"/>
                </a:solidFill>
                <a:latin typeface="DM Serif Display" pitchFamily="2" charset="0"/>
                <a:ea typeface="微软简中圆" pitchFamily="2" charset="-122"/>
                <a:cs typeface="Microsoft Tai Le" panose="020B0502040204020203" pitchFamily="34" charset="0"/>
              </a:rPr>
              <a:t>Emas</a:t>
            </a:r>
            <a:r>
              <a:rPr lang="en-GB" altLang="zh-CN" sz="3200" dirty="0">
                <a:solidFill>
                  <a:schemeClr val="accent3"/>
                </a:solidFill>
                <a:latin typeface="DM Serif Display" pitchFamily="2" charset="0"/>
                <a:ea typeface="微软简中圆" pitchFamily="2" charset="-122"/>
                <a:cs typeface="Microsoft Tai Le" panose="020B0502040204020203" pitchFamily="34" charset="0"/>
              </a:rPr>
              <a:t> International School</a:t>
            </a:r>
          </a:p>
        </p:txBody>
      </p:sp>
      <p:grpSp>
        <p:nvGrpSpPr>
          <p:cNvPr id="600" name="Google Shape;600;p38"/>
          <p:cNvGrpSpPr/>
          <p:nvPr/>
        </p:nvGrpSpPr>
        <p:grpSpPr>
          <a:xfrm>
            <a:off x="8373100" y="1296572"/>
            <a:ext cx="549900" cy="604302"/>
            <a:chOff x="8317225" y="2321797"/>
            <a:chExt cx="549900" cy="604302"/>
          </a:xfrm>
        </p:grpSpPr>
        <p:sp>
          <p:nvSpPr>
            <p:cNvPr id="601" name="Google Shape;601;p38"/>
            <p:cNvSpPr/>
            <p:nvPr/>
          </p:nvSpPr>
          <p:spPr>
            <a:xfrm>
              <a:off x="8317225" y="2321797"/>
              <a:ext cx="549900" cy="30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8317225" y="2623998"/>
              <a:ext cx="549900" cy="3021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9CD3F5CA-E14D-D01A-DB0F-73B3B2D92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1" b="34276"/>
          <a:stretch/>
        </p:blipFill>
        <p:spPr bwMode="auto">
          <a:xfrm>
            <a:off x="3234526" y="1598672"/>
            <a:ext cx="2674945" cy="9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4DD3F69-9C35-AB17-AF4C-79D761A7DE26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2AE8BD-C48C-98B4-7AFC-00EB76FCB9E2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B33802-D232-DC55-4030-4D71F6D54D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69"/>
          <p:cNvSpPr/>
          <p:nvPr/>
        </p:nvSpPr>
        <p:spPr>
          <a:xfrm>
            <a:off x="3918125" y="0"/>
            <a:ext cx="3997500" cy="37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179;p66">
            <a:extLst>
              <a:ext uri="{FF2B5EF4-FFF2-40B4-BE49-F238E27FC236}">
                <a16:creationId xmlns:a16="http://schemas.microsoft.com/office/drawing/2014/main" id="{3DB33C77-CB08-4AAF-1FA6-FC5EE93B1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11867"/>
            <a:ext cx="8539878" cy="8256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u="sng" dirty="0">
                <a:ea typeface="微软简中圆" pitchFamily="2" charset="-122"/>
              </a:rPr>
              <a:t>Awards &amp; Recognition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1A884-6795-6D10-75EA-EBDEE4FC0301}"/>
              </a:ext>
            </a:extLst>
          </p:cNvPr>
          <p:cNvSpPr txBox="1"/>
          <p:nvPr/>
        </p:nvSpPr>
        <p:spPr>
          <a:xfrm>
            <a:off x="940624" y="2003211"/>
            <a:ext cx="3293754" cy="375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zh-CN" dirty="0">
                <a:latin typeface="Arial" panose="020B0604020202020204" pitchFamily="34" charset="0"/>
                <a:ea typeface="微软简中圆" pitchFamily="2" charset="-122"/>
                <a:cs typeface="Arial" panose="020B0604020202020204" pitchFamily="34" charset="0"/>
              </a:rPr>
              <a:t>Cambridge University Students'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06624-1C9F-999B-2575-E755494CC6E6}"/>
              </a:ext>
            </a:extLst>
          </p:cNvPr>
          <p:cNvSpPr txBox="1"/>
          <p:nvPr/>
        </p:nvSpPr>
        <p:spPr>
          <a:xfrm>
            <a:off x="4674863" y="2003211"/>
            <a:ext cx="3943713" cy="375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zh-CN" dirty="0">
                <a:latin typeface="Arial" panose="020B0604020202020204" pitchFamily="34" charset="0"/>
                <a:ea typeface="微软简中圆" pitchFamily="2" charset="-122"/>
                <a:cs typeface="Arial" panose="020B0604020202020204" pitchFamily="34" charset="0"/>
              </a:rPr>
              <a:t>Rated 96% by Education Alliance Finland (EAF)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25371-152D-7AA9-029D-C54AD942558C}"/>
              </a:ext>
            </a:extLst>
          </p:cNvPr>
          <p:cNvSpPr txBox="1"/>
          <p:nvPr/>
        </p:nvSpPr>
        <p:spPr>
          <a:xfrm>
            <a:off x="5148572" y="4261675"/>
            <a:ext cx="2996292" cy="375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dirty="0">
                <a:latin typeface="Arial" panose="020B0604020202020204" pitchFamily="34" charset="0"/>
                <a:ea typeface="微软简中圆" pitchFamily="2" charset="-122"/>
                <a:cs typeface="Arial" panose="020B0604020202020204" pitchFamily="34" charset="0"/>
              </a:rPr>
              <a:t>Ultimate Nation Builder Award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90B53-EFB5-A96A-8CAE-9615384E825B}"/>
              </a:ext>
            </a:extLst>
          </p:cNvPr>
          <p:cNvSpPr txBox="1"/>
          <p:nvPr/>
        </p:nvSpPr>
        <p:spPr>
          <a:xfrm>
            <a:off x="940624" y="4100093"/>
            <a:ext cx="3293754" cy="698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dirty="0">
                <a:latin typeface="Arial" panose="020B0604020202020204" pitchFamily="34" charset="0"/>
                <a:ea typeface="微软简中圆" pitchFamily="2" charset="-122"/>
                <a:cs typeface="Arial" panose="020B0604020202020204" pitchFamily="34" charset="0"/>
              </a:rPr>
              <a:t>Baby Talk &amp; Mama Papa Readers' Choice Award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B4FAC-9363-6A91-DAFF-6D79D16D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8" y="720276"/>
            <a:ext cx="1563106" cy="1339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C9AB8-205B-A290-71F9-E29B48F8F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73" y="720276"/>
            <a:ext cx="1535491" cy="13161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797AE-4183-873E-E64E-231D5D87F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915" y="2664391"/>
            <a:ext cx="1579624" cy="1353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26AA94-0F6C-9A32-078B-B31A9FB25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294" y="2764738"/>
            <a:ext cx="1928456" cy="11570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DC1AACF-8F96-E71B-7AD4-D1834C2E8B1D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16C64F-2F37-6091-505F-B28B993984B1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D0E59D-1C3F-1DDB-2D23-CA837C416B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693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9;p39">
            <a:extLst>
              <a:ext uri="{FF2B5EF4-FFF2-40B4-BE49-F238E27FC236}">
                <a16:creationId xmlns:a16="http://schemas.microsoft.com/office/drawing/2014/main" id="{81837C64-23BD-AD70-DF8A-1A71DAB015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580" y="232672"/>
            <a:ext cx="78568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dirty="0"/>
              <a:t>School Information</a:t>
            </a:r>
            <a:endParaRPr lang="ja-JP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6FC68-3CC3-DFE6-CA59-561851EDBDEE}"/>
              </a:ext>
            </a:extLst>
          </p:cNvPr>
          <p:cNvSpPr txBox="1"/>
          <p:nvPr/>
        </p:nvSpPr>
        <p:spPr>
          <a:xfrm>
            <a:off x="491177" y="1329895"/>
            <a:ext cx="1884878" cy="74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Established</a:t>
            </a:r>
            <a:endParaRPr lang="en-US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1940B-F647-42E5-3428-70AF792E7646}"/>
              </a:ext>
            </a:extLst>
          </p:cNvPr>
          <p:cNvSpPr txBox="1"/>
          <p:nvPr/>
        </p:nvSpPr>
        <p:spPr>
          <a:xfrm>
            <a:off x="491176" y="2398882"/>
            <a:ext cx="3131787" cy="74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</a:t>
            </a:r>
            <a:endParaRPr lang="en-US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IGCSE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B47F0-EE7C-B811-D522-6B35A8745DFD}"/>
              </a:ext>
            </a:extLst>
          </p:cNvPr>
          <p:cNvSpPr txBox="1"/>
          <p:nvPr/>
        </p:nvSpPr>
        <p:spPr>
          <a:xfrm>
            <a:off x="2617815" y="1329895"/>
            <a:ext cx="2076029" cy="74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Class Size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20 - 25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994D5-5B4F-3DC4-E9B7-C5B457F640B0}"/>
              </a:ext>
            </a:extLst>
          </p:cNvPr>
          <p:cNvSpPr txBox="1"/>
          <p:nvPr/>
        </p:nvSpPr>
        <p:spPr>
          <a:xfrm>
            <a:off x="3948545" y="2398882"/>
            <a:ext cx="4704278" cy="74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Language</a:t>
            </a:r>
            <a:endParaRPr lang="en-US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altLang="zh-CN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Bahasa Malaysia and Mandarin</a:t>
            </a:r>
            <a:endParaRPr lang="en-US" altLang="zh-CN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007FF-17F2-D6FE-27EE-32E5575073D7}"/>
              </a:ext>
            </a:extLst>
          </p:cNvPr>
          <p:cNvSpPr txBox="1"/>
          <p:nvPr/>
        </p:nvSpPr>
        <p:spPr>
          <a:xfrm>
            <a:off x="4921870" y="1329895"/>
            <a:ext cx="2076029" cy="74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Students</a:t>
            </a:r>
            <a:endParaRPr lang="en-US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en-US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487D2-AC10-E38E-18F6-CBF4E2B845FA}"/>
              </a:ext>
            </a:extLst>
          </p:cNvPr>
          <p:cNvSpPr txBox="1"/>
          <p:nvPr/>
        </p:nvSpPr>
        <p:spPr>
          <a:xfrm>
            <a:off x="7239659" y="1329895"/>
            <a:ext cx="1413164" cy="74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Range</a:t>
            </a:r>
            <a:endParaRPr lang="en-US" altLang="zh-CN" sz="1600" b="1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4 to 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74341-9CDD-420F-6730-07C7F86735AF}"/>
              </a:ext>
            </a:extLst>
          </p:cNvPr>
          <p:cNvSpPr txBox="1"/>
          <p:nvPr/>
        </p:nvSpPr>
        <p:spPr>
          <a:xfrm>
            <a:off x="4100945" y="3464557"/>
            <a:ext cx="4551878" cy="74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local students to international student</a:t>
            </a:r>
          </a:p>
          <a:p>
            <a:pPr algn="ctr">
              <a:lnSpc>
                <a:spcPct val="150000"/>
              </a:lnSpc>
            </a:pPr>
            <a:r>
              <a:rPr lang="en-GB" altLang="zh-CN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local students to 20% expat students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C0D0D-F8F9-FCBF-1608-554B9D9301DD}"/>
              </a:ext>
            </a:extLst>
          </p:cNvPr>
          <p:cNvSpPr txBox="1"/>
          <p:nvPr/>
        </p:nvSpPr>
        <p:spPr>
          <a:xfrm>
            <a:off x="474191" y="3464557"/>
            <a:ext cx="1528448" cy="74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Boarding</a:t>
            </a:r>
            <a:endParaRPr lang="en-US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DF273-265B-AD47-45B9-4CB0644FD2DB}"/>
              </a:ext>
            </a:extLst>
          </p:cNvPr>
          <p:cNvSpPr txBox="1"/>
          <p:nvPr/>
        </p:nvSpPr>
        <p:spPr>
          <a:xfrm>
            <a:off x="2287568" y="3464557"/>
            <a:ext cx="1528448" cy="74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US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8CF64B-7CE4-71D4-FCF4-7032225FED6B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D9D63-6306-99DF-CFE2-F0AAEAB63655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D3BBD3-347F-4DFB-286B-A2577EE2F1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7"/>
          <p:cNvSpPr txBox="1">
            <a:spLocks noGrp="1"/>
          </p:cNvSpPr>
          <p:nvPr>
            <p:ph type="title" idx="9"/>
          </p:nvPr>
        </p:nvSpPr>
        <p:spPr>
          <a:xfrm>
            <a:off x="1491108" y="364888"/>
            <a:ext cx="59205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chemeClr val="accent3"/>
                </a:solidFill>
                <a:ea typeface="微软简中圆" pitchFamily="2" charset="-122"/>
              </a:rPr>
              <a:t>Academic</a:t>
            </a:r>
            <a:endParaRPr dirty="0">
              <a:solidFill>
                <a:schemeClr val="accent3"/>
              </a:solidFill>
              <a:ea typeface="微软简中圆" pitchFamily="2" charset="-122"/>
            </a:endParaRPr>
          </a:p>
        </p:txBody>
      </p:sp>
      <p:sp>
        <p:nvSpPr>
          <p:cNvPr id="11" name="Google Shape;916;p57">
            <a:extLst>
              <a:ext uri="{FF2B5EF4-FFF2-40B4-BE49-F238E27FC236}">
                <a16:creationId xmlns:a16="http://schemas.microsoft.com/office/drawing/2014/main" id="{DB2B64A9-F294-0AE5-2A5C-18FBEE0A39FD}"/>
              </a:ext>
            </a:extLst>
          </p:cNvPr>
          <p:cNvSpPr txBox="1">
            <a:spLocks/>
          </p:cNvSpPr>
          <p:nvPr/>
        </p:nvSpPr>
        <p:spPr>
          <a:xfrm>
            <a:off x="1811449" y="3159928"/>
            <a:ext cx="1750115" cy="44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altLang="zh-CN" sz="1800" dirty="0">
                <a:ea typeface="微软简中圆" pitchFamily="2" charset="-122"/>
              </a:rPr>
              <a:t>Key Stage 1 - 2</a:t>
            </a:r>
          </a:p>
        </p:txBody>
      </p:sp>
      <p:sp>
        <p:nvSpPr>
          <p:cNvPr id="12" name="Google Shape;918;p57">
            <a:extLst>
              <a:ext uri="{FF2B5EF4-FFF2-40B4-BE49-F238E27FC236}">
                <a16:creationId xmlns:a16="http://schemas.microsoft.com/office/drawing/2014/main" id="{794C2F0E-175B-480D-AB6F-A450186F1CC7}"/>
              </a:ext>
            </a:extLst>
          </p:cNvPr>
          <p:cNvSpPr txBox="1">
            <a:spLocks/>
          </p:cNvSpPr>
          <p:nvPr/>
        </p:nvSpPr>
        <p:spPr>
          <a:xfrm>
            <a:off x="5025171" y="3174928"/>
            <a:ext cx="1750115" cy="44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altLang="zh-CN" sz="1800" dirty="0">
                <a:ea typeface="微软简中圆" pitchFamily="2" charset="-122"/>
              </a:rPr>
              <a:t>Key Stage 3 - 4</a:t>
            </a:r>
          </a:p>
        </p:txBody>
      </p:sp>
      <p:sp>
        <p:nvSpPr>
          <p:cNvPr id="15" name="Google Shape;921;p57">
            <a:extLst>
              <a:ext uri="{FF2B5EF4-FFF2-40B4-BE49-F238E27FC236}">
                <a16:creationId xmlns:a16="http://schemas.microsoft.com/office/drawing/2014/main" id="{162DCB4D-6ED3-619A-E067-7D4F53A25AC4}"/>
              </a:ext>
            </a:extLst>
          </p:cNvPr>
          <p:cNvSpPr/>
          <p:nvPr/>
        </p:nvSpPr>
        <p:spPr>
          <a:xfrm>
            <a:off x="1995157" y="1577335"/>
            <a:ext cx="1382700" cy="1382700"/>
          </a:xfrm>
          <a:prstGeom prst="donut">
            <a:avLst>
              <a:gd name="adj" fmla="val 1193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ea typeface="微软简中圆" pitchFamily="2" charset="-122"/>
            </a:endParaRPr>
          </a:p>
        </p:txBody>
      </p:sp>
      <p:sp>
        <p:nvSpPr>
          <p:cNvPr id="16" name="Google Shape;922;p57">
            <a:extLst>
              <a:ext uri="{FF2B5EF4-FFF2-40B4-BE49-F238E27FC236}">
                <a16:creationId xmlns:a16="http://schemas.microsoft.com/office/drawing/2014/main" id="{971FDCC7-7CD1-4A3B-E1FC-1977F064BBDD}"/>
              </a:ext>
            </a:extLst>
          </p:cNvPr>
          <p:cNvSpPr/>
          <p:nvPr/>
        </p:nvSpPr>
        <p:spPr>
          <a:xfrm flipH="1">
            <a:off x="1987657" y="1569849"/>
            <a:ext cx="1397700" cy="1397700"/>
          </a:xfrm>
          <a:prstGeom prst="blockArc">
            <a:avLst>
              <a:gd name="adj1" fmla="val 7867739"/>
              <a:gd name="adj2" fmla="val 16256715"/>
              <a:gd name="adj3" fmla="val 12710"/>
            </a:avLst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ea typeface="微软简中圆" pitchFamily="2" charset="-122"/>
            </a:endParaRPr>
          </a:p>
        </p:txBody>
      </p:sp>
      <p:sp>
        <p:nvSpPr>
          <p:cNvPr id="17" name="Google Shape;923;p57">
            <a:extLst>
              <a:ext uri="{FF2B5EF4-FFF2-40B4-BE49-F238E27FC236}">
                <a16:creationId xmlns:a16="http://schemas.microsoft.com/office/drawing/2014/main" id="{61D69EE3-6135-0C63-E461-5E88893022F3}"/>
              </a:ext>
            </a:extLst>
          </p:cNvPr>
          <p:cNvSpPr/>
          <p:nvPr/>
        </p:nvSpPr>
        <p:spPr>
          <a:xfrm>
            <a:off x="5208879" y="1584821"/>
            <a:ext cx="1382700" cy="1382700"/>
          </a:xfrm>
          <a:prstGeom prst="donut">
            <a:avLst>
              <a:gd name="adj" fmla="val 1193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ea typeface="微软简中圆" pitchFamily="2" charset="-122"/>
            </a:endParaRPr>
          </a:p>
        </p:txBody>
      </p:sp>
      <p:sp>
        <p:nvSpPr>
          <p:cNvPr id="18" name="Google Shape;924;p57">
            <a:extLst>
              <a:ext uri="{FF2B5EF4-FFF2-40B4-BE49-F238E27FC236}">
                <a16:creationId xmlns:a16="http://schemas.microsoft.com/office/drawing/2014/main" id="{0D05F3BF-4ECE-4AEE-DDCC-90921F8289E8}"/>
              </a:ext>
            </a:extLst>
          </p:cNvPr>
          <p:cNvSpPr/>
          <p:nvPr/>
        </p:nvSpPr>
        <p:spPr>
          <a:xfrm flipH="1">
            <a:off x="5201379" y="1577335"/>
            <a:ext cx="1397700" cy="1397700"/>
          </a:xfrm>
          <a:prstGeom prst="blockArc">
            <a:avLst>
              <a:gd name="adj1" fmla="val 5377398"/>
              <a:gd name="adj2" fmla="val 16256715"/>
              <a:gd name="adj3" fmla="val 12710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ea typeface="微软简中圆" pitchFamily="2" charset="-122"/>
            </a:endParaRPr>
          </a:p>
        </p:txBody>
      </p:sp>
      <p:sp>
        <p:nvSpPr>
          <p:cNvPr id="19" name="Google Shape;926;p57">
            <a:extLst>
              <a:ext uri="{FF2B5EF4-FFF2-40B4-BE49-F238E27FC236}">
                <a16:creationId xmlns:a16="http://schemas.microsoft.com/office/drawing/2014/main" id="{93C050A9-3A42-EE56-CE45-1E6E75476E13}"/>
              </a:ext>
            </a:extLst>
          </p:cNvPr>
          <p:cNvSpPr txBox="1">
            <a:spLocks/>
          </p:cNvSpPr>
          <p:nvPr/>
        </p:nvSpPr>
        <p:spPr>
          <a:xfrm>
            <a:off x="2048407" y="1995750"/>
            <a:ext cx="1276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3100" b="1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altLang="zh-CN" sz="1800" dirty="0">
                <a:ea typeface="微软简中圆" pitchFamily="2" charset="-122"/>
              </a:rPr>
              <a:t>Primary</a:t>
            </a:r>
            <a:endParaRPr lang="zh-CN" altLang="en-US" sz="1800" dirty="0">
              <a:ea typeface="微软简中圆" pitchFamily="2" charset="-122"/>
            </a:endParaRPr>
          </a:p>
        </p:txBody>
      </p:sp>
      <p:sp>
        <p:nvSpPr>
          <p:cNvPr id="20" name="Google Shape;927;p57">
            <a:extLst>
              <a:ext uri="{FF2B5EF4-FFF2-40B4-BE49-F238E27FC236}">
                <a16:creationId xmlns:a16="http://schemas.microsoft.com/office/drawing/2014/main" id="{0D012BCB-6C64-D04A-2167-533D9323C983}"/>
              </a:ext>
            </a:extLst>
          </p:cNvPr>
          <p:cNvSpPr txBox="1">
            <a:spLocks/>
          </p:cNvSpPr>
          <p:nvPr/>
        </p:nvSpPr>
        <p:spPr>
          <a:xfrm>
            <a:off x="5273378" y="1980685"/>
            <a:ext cx="1253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3100" b="1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altLang="zh-CN" sz="1600" dirty="0">
                <a:ea typeface="微软简中圆" pitchFamily="2" charset="-122"/>
              </a:rPr>
              <a:t>Secondary  </a:t>
            </a:r>
            <a:endParaRPr lang="zh-CN" altLang="en-US" sz="1600" dirty="0">
              <a:ea typeface="微软简中圆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CF5433-C9FD-9279-F68A-60410AED5D90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3E55BD-3F4B-E6E1-D672-A956F2013E13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7B53B2-CF5B-4CF7-FFDE-B244576083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628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2;p61">
            <a:extLst>
              <a:ext uri="{FF2B5EF4-FFF2-40B4-BE49-F238E27FC236}">
                <a16:creationId xmlns:a16="http://schemas.microsoft.com/office/drawing/2014/main" id="{F0696944-3216-3285-9B5C-7C6766F7961C}"/>
              </a:ext>
            </a:extLst>
          </p:cNvPr>
          <p:cNvSpPr txBox="1"/>
          <p:nvPr/>
        </p:nvSpPr>
        <p:spPr>
          <a:xfrm flipH="1">
            <a:off x="1324432" y="236295"/>
            <a:ext cx="6495135" cy="584775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DM Serif Display"/>
                <a:ea typeface="微软简中圆" pitchFamily="2" charset="-122"/>
                <a:cs typeface="DM Serif Display"/>
                <a:sym typeface="DM Serif Display"/>
              </a:rPr>
              <a:t>Primary Key Stage 1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F830B-3F7C-9506-13C2-265F78A29BDD}"/>
              </a:ext>
            </a:extLst>
          </p:cNvPr>
          <p:cNvSpPr txBox="1"/>
          <p:nvPr/>
        </p:nvSpPr>
        <p:spPr>
          <a:xfrm>
            <a:off x="1334161" y="3653803"/>
            <a:ext cx="6736773" cy="1166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1200" b="1" u="sng" dirty="0">
                <a:latin typeface="Arial" panose="020B0604020202020204" pitchFamily="34" charset="0"/>
                <a:ea typeface="微软简中圆" pitchFamily="2" charset="-122"/>
                <a:cs typeface="Arial" panose="020B0604020202020204" pitchFamily="34" charset="0"/>
              </a:rPr>
              <a:t>Sports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Dodgeball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Basketball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Futsal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AFA6D-1675-8838-F584-A7C154070BDA}"/>
              </a:ext>
            </a:extLst>
          </p:cNvPr>
          <p:cNvSpPr txBox="1"/>
          <p:nvPr/>
        </p:nvSpPr>
        <p:spPr>
          <a:xfrm>
            <a:off x="5765631" y="3660143"/>
            <a:ext cx="1444999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u="sng" dirty="0">
                <a:solidFill>
                  <a:srgbClr val="313131"/>
                </a:solidFill>
              </a:rPr>
              <a:t>The Arts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Dance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Art &amp;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7DFEB-1707-2589-1CB2-DA51ECF3DE37}"/>
              </a:ext>
            </a:extLst>
          </p:cNvPr>
          <p:cNvSpPr txBox="1"/>
          <p:nvPr/>
        </p:nvSpPr>
        <p:spPr>
          <a:xfrm>
            <a:off x="1324432" y="997870"/>
            <a:ext cx="4869872" cy="2479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Subjects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English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Science (KS2)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Mathematics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Bahasa </a:t>
            </a:r>
            <a:r>
              <a:rPr lang="en-GB" sz="1300" dirty="0" err="1"/>
              <a:t>Melayu</a:t>
            </a:r>
            <a:endParaRPr lang="en-GB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Chinese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Mortensen Mathematics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E5036-502E-507B-E927-739700F9F17F}"/>
              </a:ext>
            </a:extLst>
          </p:cNvPr>
          <p:cNvSpPr txBox="1"/>
          <p:nvPr/>
        </p:nvSpPr>
        <p:spPr>
          <a:xfrm>
            <a:off x="4375846" y="1005216"/>
            <a:ext cx="3443721" cy="2178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13131"/>
                </a:solidFill>
              </a:rPr>
              <a:t>International Primary Curriculum (IPC)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Science (KS1)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History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Geography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Society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Technology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International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C208F-5CA1-9D7E-5CCE-BD10C90D7DF9}"/>
              </a:ext>
            </a:extLst>
          </p:cNvPr>
          <p:cNvSpPr txBox="1"/>
          <p:nvPr/>
        </p:nvSpPr>
        <p:spPr>
          <a:xfrm>
            <a:off x="3905911" y="3930802"/>
            <a:ext cx="2053936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Badminton (KS2)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Table Tennis (KS2)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Netball (KS2)</a:t>
            </a:r>
            <a:endParaRPr lang="en-US" sz="1200" dirty="0">
              <a:solidFill>
                <a:srgbClr val="31313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170CE-515E-C929-8145-CED38F6C79B4}"/>
              </a:ext>
            </a:extLst>
          </p:cNvPr>
          <p:cNvSpPr txBox="1"/>
          <p:nvPr/>
        </p:nvSpPr>
        <p:spPr>
          <a:xfrm>
            <a:off x="2518063" y="3930802"/>
            <a:ext cx="2053936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Swimming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Volleyball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Cheerleading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AEF84F-DC5B-5325-E206-2D859145D0D5}"/>
              </a:ext>
            </a:extLst>
          </p:cNvPr>
          <p:cNvSpPr txBox="1"/>
          <p:nvPr/>
        </p:nvSpPr>
        <p:spPr>
          <a:xfrm>
            <a:off x="7056087" y="3941828"/>
            <a:ext cx="1014847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Music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3131"/>
                </a:solidFill>
              </a:rPr>
              <a:t>Drama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7F82F9-FC40-C1B9-A8CB-6173F5884117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531D94-33EA-3912-A4C5-EF2D5323A47B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ED8EE6-732E-5904-388F-0FBFBDA76C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30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2;p61">
            <a:extLst>
              <a:ext uri="{FF2B5EF4-FFF2-40B4-BE49-F238E27FC236}">
                <a16:creationId xmlns:a16="http://schemas.microsoft.com/office/drawing/2014/main" id="{F0696944-3216-3285-9B5C-7C6766F7961C}"/>
              </a:ext>
            </a:extLst>
          </p:cNvPr>
          <p:cNvSpPr txBox="1"/>
          <p:nvPr/>
        </p:nvSpPr>
        <p:spPr>
          <a:xfrm flipH="1">
            <a:off x="1324432" y="205516"/>
            <a:ext cx="6495135" cy="584775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DM Serif Display"/>
                <a:ea typeface="微软简中圆" pitchFamily="2" charset="-122"/>
                <a:cs typeface="DM Serif Display"/>
                <a:sym typeface="DM Serif Display"/>
              </a:rPr>
              <a:t>Secondary Key Stage 3 –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47DFEB-1707-2589-1CB2-DA51ECF3DE37}"/>
              </a:ext>
            </a:extLst>
          </p:cNvPr>
          <p:cNvSpPr txBox="1"/>
          <p:nvPr/>
        </p:nvSpPr>
        <p:spPr>
          <a:xfrm>
            <a:off x="690014" y="1006453"/>
            <a:ext cx="2362588" cy="33792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Key Stage 3 Subjects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English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Mathematics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Biology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Physics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Chemistry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History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Geography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Bahasa </a:t>
            </a:r>
            <a:r>
              <a:rPr lang="en-GB" sz="1300" dirty="0" err="1"/>
              <a:t>Melayu</a:t>
            </a:r>
            <a:endParaRPr lang="en-GB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Chinese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E5036-502E-507B-E927-739700F9F17F}"/>
              </a:ext>
            </a:extLst>
          </p:cNvPr>
          <p:cNvSpPr txBox="1"/>
          <p:nvPr/>
        </p:nvSpPr>
        <p:spPr>
          <a:xfrm>
            <a:off x="3225943" y="1006453"/>
            <a:ext cx="5228043" cy="27790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Key Stage 4 Subjects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English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Mathematics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Physics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Chemistry</a:t>
            </a:r>
          </a:p>
          <a:p>
            <a:pPr>
              <a:lnSpc>
                <a:spcPct val="150000"/>
              </a:lnSpc>
            </a:pPr>
            <a:endParaRPr lang="en-GB" sz="1300" dirty="0"/>
          </a:p>
          <a:p>
            <a:pPr>
              <a:lnSpc>
                <a:spcPct val="150000"/>
              </a:lnSpc>
            </a:pPr>
            <a:endParaRPr lang="en-GB" sz="1300" dirty="0"/>
          </a:p>
          <a:p>
            <a:pPr>
              <a:lnSpc>
                <a:spcPct val="150000"/>
              </a:lnSpc>
            </a:pPr>
            <a:endParaRPr lang="en-GB" sz="1300" dirty="0"/>
          </a:p>
          <a:p>
            <a:pPr>
              <a:lnSpc>
                <a:spcPct val="150000"/>
              </a:lnSpc>
            </a:pPr>
            <a:endParaRPr lang="en-GB" sz="1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ADE8E-7EA9-6C8D-2198-FE9A454035B2}"/>
              </a:ext>
            </a:extLst>
          </p:cNvPr>
          <p:cNvSpPr txBox="1"/>
          <p:nvPr/>
        </p:nvSpPr>
        <p:spPr>
          <a:xfrm>
            <a:off x="3153247" y="3119346"/>
            <a:ext cx="4716135" cy="12786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Elective Subjects (Choose 2 Or 3 Only)</a:t>
            </a:r>
            <a:endParaRPr lang="en-GB" sz="13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Biology (Compulsory for IKS 41)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Economics (Compulsory for IKS 41)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 dirty="0"/>
              <a:t>Additional Mathematics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97CA0-1F1F-645F-1D81-50998172CFE4}"/>
              </a:ext>
            </a:extLst>
          </p:cNvPr>
          <p:cNvSpPr txBox="1"/>
          <p:nvPr/>
        </p:nvSpPr>
        <p:spPr>
          <a:xfrm>
            <a:off x="4749555" y="1330866"/>
            <a:ext cx="1662545" cy="955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Bahasa </a:t>
            </a:r>
            <a:r>
              <a:rPr lang="en-US" sz="1300" dirty="0" err="1"/>
              <a:t>Melayu</a:t>
            </a:r>
            <a:endParaRPr lang="en-US" sz="13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Chinese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ICT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30471-7BAD-9881-5097-252FD82E0BF6}"/>
              </a:ext>
            </a:extLst>
          </p:cNvPr>
          <p:cNvSpPr txBox="1"/>
          <p:nvPr/>
        </p:nvSpPr>
        <p:spPr>
          <a:xfrm>
            <a:off x="6356682" y="3430193"/>
            <a:ext cx="2029691" cy="955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Accounting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Global Perspectives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Enterprise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7A5606-59F7-1AA1-C4DC-A8BFED89E57B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1C483E-6892-A3FC-D944-06F5F140549C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46B72D-5542-BF14-48F6-4BD45905D4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050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2;p61">
            <a:extLst>
              <a:ext uri="{FF2B5EF4-FFF2-40B4-BE49-F238E27FC236}">
                <a16:creationId xmlns:a16="http://schemas.microsoft.com/office/drawing/2014/main" id="{F0696944-3216-3285-9B5C-7C6766F7961C}"/>
              </a:ext>
            </a:extLst>
          </p:cNvPr>
          <p:cNvSpPr txBox="1"/>
          <p:nvPr/>
        </p:nvSpPr>
        <p:spPr>
          <a:xfrm flipH="1">
            <a:off x="1324432" y="236295"/>
            <a:ext cx="6495135" cy="584775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DM Serif Display"/>
                <a:ea typeface="微软简中圆" pitchFamily="2" charset="-122"/>
                <a:cs typeface="DM Serif Display"/>
                <a:sym typeface="DM Serif Display"/>
              </a:rPr>
              <a:t>Secondary Key Stage 3 –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F830B-3F7C-9506-13C2-265F78A29BDD}"/>
              </a:ext>
            </a:extLst>
          </p:cNvPr>
          <p:cNvSpPr txBox="1"/>
          <p:nvPr/>
        </p:nvSpPr>
        <p:spPr>
          <a:xfrm>
            <a:off x="1643086" y="996094"/>
            <a:ext cx="6736773" cy="315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b="1" u="sng" dirty="0">
                <a:latin typeface="Arial" panose="020B0604020202020204" pitchFamily="34" charset="0"/>
                <a:ea typeface="微软简中圆" pitchFamily="2" charset="-122"/>
                <a:cs typeface="Arial" panose="020B0604020202020204" pitchFamily="34" charset="0"/>
              </a:rPr>
              <a:t>Sports (Choose Two Only)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Badminton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Dodgeball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Netball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Martial Arts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Volleyball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Futsal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Cheerleading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Basketball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Table Tennis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Swimming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D01FC-E7F1-A89A-E440-8D7178ECD036}"/>
              </a:ext>
            </a:extLst>
          </p:cNvPr>
          <p:cNvSpPr txBox="1"/>
          <p:nvPr/>
        </p:nvSpPr>
        <p:spPr>
          <a:xfrm>
            <a:off x="4959928" y="996094"/>
            <a:ext cx="2540986" cy="2043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b="1" u="sng" dirty="0">
                <a:latin typeface="Arial" panose="020B0604020202020204" pitchFamily="34" charset="0"/>
                <a:ea typeface="微软简中圆" pitchFamily="2" charset="-122"/>
                <a:cs typeface="Arial" panose="020B0604020202020204" pitchFamily="34" charset="0"/>
              </a:rPr>
              <a:t>The Art (Choose One Only)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Art &amp; Design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Vocal 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Hip Hop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Drama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Makerspace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1200" dirty="0">
                <a:ea typeface="微软简中圆" pitchFamily="2" charset="-122"/>
              </a:rPr>
              <a:t>Media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FA6BE2-3B7A-A181-0B02-25418814DF3F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B98119-1BE5-B1CB-25C7-264D72FEE376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D8FEFF-75BC-50CC-E63C-B84D21F245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124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467EE2-152C-4134-B9B2-39FF33A10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75"/>
          <a:stretch/>
        </p:blipFill>
        <p:spPr>
          <a:xfrm>
            <a:off x="302721" y="282286"/>
            <a:ext cx="8538558" cy="45789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F24BF5-E1D9-65F4-1DC1-2834721733D7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DEA2F2-9777-2E1B-DEB6-30F3B6FE44B7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222D54-BEC6-9591-89C2-9482BC54CB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16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8;p70">
            <a:extLst>
              <a:ext uri="{FF2B5EF4-FFF2-40B4-BE49-F238E27FC236}">
                <a16:creationId xmlns:a16="http://schemas.microsoft.com/office/drawing/2014/main" id="{515962DA-240E-9366-45B2-A19D31BF961F}"/>
              </a:ext>
            </a:extLst>
          </p:cNvPr>
          <p:cNvSpPr txBox="1">
            <a:spLocks/>
          </p:cNvSpPr>
          <p:nvPr/>
        </p:nvSpPr>
        <p:spPr>
          <a:xfrm>
            <a:off x="121025" y="135689"/>
            <a:ext cx="2055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zh-CN" sz="3500" b="1" u="sng" dirty="0">
                <a:solidFill>
                  <a:schemeClr val="accent3"/>
                </a:solidFill>
                <a:latin typeface="DM Serif Display" pitchFamily="2" charset="0"/>
                <a:ea typeface="微软简中圆" pitchFamily="2" charset="-122"/>
              </a:rPr>
              <a:t>Boarding</a:t>
            </a:r>
            <a:endParaRPr lang="zh-CN" altLang="en-US" sz="3500" b="1" u="sng" dirty="0">
              <a:solidFill>
                <a:schemeClr val="accent3"/>
              </a:solidFill>
              <a:latin typeface="DM Serif Display" pitchFamily="2" charset="0"/>
              <a:ea typeface="微软简中圆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FCBF1-35AD-17B6-5C29-A64A3FBD7C49}"/>
              </a:ext>
            </a:extLst>
          </p:cNvPr>
          <p:cNvSpPr txBox="1"/>
          <p:nvPr/>
        </p:nvSpPr>
        <p:spPr>
          <a:xfrm>
            <a:off x="193964" y="917519"/>
            <a:ext cx="6608618" cy="887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ea typeface="微软简中圆" pitchFamily="2" charset="-122"/>
              </a:rPr>
              <a:t>Link to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ea typeface="微软简中圆" pitchFamily="2" charset="-122"/>
              </a:rPr>
              <a:t>https://dwiemas.edu.my/transportation-boarding/</a:t>
            </a:r>
            <a:endParaRPr lang="en-US" altLang="zh-CN" dirty="0">
              <a:solidFill>
                <a:schemeClr val="tx1"/>
              </a:solidFill>
              <a:ea typeface="微软简中圆" pitchFamily="2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26DD18-4523-72A0-70AA-9F2640C25440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872865-27F6-ABC4-A9F1-4E5DAF42DDB9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4A74AA-07B8-51CF-32F5-EA35AE33DF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56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70"/>
          <p:cNvSpPr txBox="1">
            <a:spLocks noGrp="1"/>
          </p:cNvSpPr>
          <p:nvPr>
            <p:ph type="title"/>
          </p:nvPr>
        </p:nvSpPr>
        <p:spPr>
          <a:xfrm>
            <a:off x="772190" y="191107"/>
            <a:ext cx="20435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u="sng" dirty="0">
                <a:ea typeface="微软简中圆" pitchFamily="2" charset="-122"/>
              </a:rPr>
              <a:t>Facilities</a:t>
            </a:r>
            <a:endParaRPr lang="en-US" u="sng" dirty="0">
              <a:solidFill>
                <a:schemeClr val="accent3"/>
              </a:solidFill>
              <a:ea typeface="微软简中圆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7017DF-E7AA-F54A-2538-ACDA02105A50}"/>
              </a:ext>
            </a:extLst>
          </p:cNvPr>
          <p:cNvSpPr txBox="1"/>
          <p:nvPr/>
        </p:nvSpPr>
        <p:spPr>
          <a:xfrm>
            <a:off x="4723927" y="597202"/>
            <a:ext cx="3090510" cy="32840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Air-conditioned classrooms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Library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Swimming pool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Canteen/Cafeteria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Infirmary room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ea typeface="微软简中圆" pitchFamily="2" charset="-122"/>
              </a:rPr>
              <a:t>IT Resource Centre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ea typeface="微软简中圆" pitchFamily="2" charset="-122"/>
              </a:rPr>
              <a:t>Science Laboratory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ea typeface="微软简中圆" pitchFamily="2" charset="-122"/>
              </a:rPr>
              <a:t>Art room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ea typeface="微软简中圆" pitchFamily="2" charset="-122"/>
              </a:rPr>
              <a:t>Makerspace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dirty="0">
                <a:ea typeface="微软简中圆" pitchFamily="2" charset="-122"/>
              </a:rPr>
              <a:t>Activities rooms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601636-F81E-B7C8-A6DD-FEF4044AD1AE}"/>
              </a:ext>
            </a:extLst>
          </p:cNvPr>
          <p:cNvSpPr txBox="1"/>
          <p:nvPr/>
        </p:nvSpPr>
        <p:spPr>
          <a:xfrm>
            <a:off x="772190" y="1081951"/>
            <a:ext cx="3612773" cy="23145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Playground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Basketball court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Badminton court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ea typeface="微软简中圆" pitchFamily="2" charset="-122"/>
              </a:rPr>
              <a:t>Multi-purpose Hall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Futsal court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Volleyball court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dirty="0">
                <a:ea typeface="微软简中圆" pitchFamily="2" charset="-122"/>
              </a:rPr>
              <a:t>Netball court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A5891-7B6B-DF16-2430-223DAD4A5F86}"/>
              </a:ext>
            </a:extLst>
          </p:cNvPr>
          <p:cNvSpPr txBox="1"/>
          <p:nvPr/>
        </p:nvSpPr>
        <p:spPr>
          <a:xfrm>
            <a:off x="1801094" y="4550968"/>
            <a:ext cx="39970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Refer to </a:t>
            </a:r>
            <a:r>
              <a:rPr lang="en-GB" sz="1200" dirty="0">
                <a:solidFill>
                  <a:srgbClr val="E8F7F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https://dwiemas.edu.my/our-campus/</a:t>
            </a:r>
            <a:r>
              <a:rPr lang="en-GB" sz="1200" dirty="0">
                <a:solidFill>
                  <a:srgbClr val="E8F7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2E41FB-CE2B-D929-FCE1-80777F77D71A}"/>
              </a:ext>
            </a:extLst>
          </p:cNvPr>
          <p:cNvGrpSpPr/>
          <p:nvPr/>
        </p:nvGrpSpPr>
        <p:grpSpPr>
          <a:xfrm>
            <a:off x="6923092" y="4724401"/>
            <a:ext cx="2220908" cy="419099"/>
            <a:chOff x="6481153" y="4624888"/>
            <a:chExt cx="2662847" cy="6165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499F80-9E7E-7ED4-80D9-47097971AFA9}"/>
                </a:ext>
              </a:extLst>
            </p:cNvPr>
            <p:cNvSpPr txBox="1"/>
            <p:nvPr userDrawn="1"/>
          </p:nvSpPr>
          <p:spPr>
            <a:xfrm>
              <a:off x="7036754" y="4743390"/>
              <a:ext cx="2107246" cy="49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800" dirty="0" err="1">
                  <a:latin typeface="+mj-lt"/>
                </a:rPr>
                <a:t>SummerPlace</a:t>
              </a:r>
              <a:r>
                <a:rPr lang="en-GB" sz="800" dirty="0">
                  <a:latin typeface="+mj-lt"/>
                </a:rPr>
                <a:t> (MM2H) </a:t>
              </a:r>
              <a:r>
                <a:rPr lang="en-GB" sz="800" dirty="0" err="1">
                  <a:latin typeface="+mj-lt"/>
                </a:rPr>
                <a:t>Sdn</a:t>
              </a:r>
              <a:r>
                <a:rPr lang="en-GB" sz="800" dirty="0">
                  <a:latin typeface="+mj-lt"/>
                </a:rPr>
                <a:t>. Bhd. </a:t>
              </a:r>
            </a:p>
            <a:p>
              <a:pPr algn="r"/>
              <a:r>
                <a:rPr lang="en-GB" sz="800" dirty="0">
                  <a:latin typeface="+mj-lt"/>
                </a:rPr>
                <a:t>All rights reserved.</a:t>
              </a:r>
              <a:endParaRPr lang="en-US" sz="800" dirty="0">
                <a:latin typeface="+mj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3D1A96-F475-F5C4-2ECB-A400A5786A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11789" b="19512"/>
            <a:stretch/>
          </p:blipFill>
          <p:spPr>
            <a:xfrm>
              <a:off x="6481153" y="4624888"/>
              <a:ext cx="744413" cy="616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High School: Artwork Analysis by Slidesgo">
  <a:themeElements>
    <a:clrScheme name="Simple Light">
      <a:dk1>
        <a:srgbClr val="313131"/>
      </a:dk1>
      <a:lt1>
        <a:srgbClr val="FFFFFF"/>
      </a:lt1>
      <a:dk2>
        <a:srgbClr val="AAAAAA"/>
      </a:dk2>
      <a:lt2>
        <a:srgbClr val="575757"/>
      </a:lt2>
      <a:accent1>
        <a:srgbClr val="E6CA70"/>
      </a:accent1>
      <a:accent2>
        <a:srgbClr val="F2BBB5"/>
      </a:accent2>
      <a:accent3>
        <a:srgbClr val="A54300"/>
      </a:accent3>
      <a:accent4>
        <a:srgbClr val="6F774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448</Words>
  <Application>Microsoft Office PowerPoint</Application>
  <PresentationFormat>On-screen Show (16:9)</PresentationFormat>
  <Paragraphs>151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Manrope Medium</vt:lpstr>
      <vt:lpstr>PT Sans</vt:lpstr>
      <vt:lpstr>DM Serif Display</vt:lpstr>
      <vt:lpstr>Bebas Neue</vt:lpstr>
      <vt:lpstr>Language Arts Subject for High School: Artwork Analysis by Slidesgo</vt:lpstr>
      <vt:lpstr>Dwi Emas International School</vt:lpstr>
      <vt:lpstr>School Information</vt:lpstr>
      <vt:lpstr>Academic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Facilities</vt:lpstr>
      <vt:lpstr>Awards &amp; Recognition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UCSI International School UCSI 国际学校</dc:title>
  <dc:creator>Esther Lim</dc:creator>
  <cp:lastModifiedBy>general.mm2home@gmail.com</cp:lastModifiedBy>
  <cp:revision>40</cp:revision>
  <cp:lastPrinted>2023-05-31T06:40:42Z</cp:lastPrinted>
  <dcterms:modified xsi:type="dcterms:W3CDTF">2023-06-27T03:21:21Z</dcterms:modified>
</cp:coreProperties>
</file>